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Winkelopening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3 feb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nl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Inrichting</a:t>
            </a:r>
            <a:endParaRPr lang="nl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Voorraad en personeel</a:t>
            </a:r>
            <a:endParaRPr lang="nl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</a:t>
            </a:r>
            <a:endParaRPr lang="nl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Winkelopening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3 feb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Planning</a:t>
            </a:r>
            <a:endParaRPr lang="nl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Ondernemingsplan</a:t>
            </a:r>
            <a:endParaRPr lang="nl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Pand zoeken</a:t>
            </a:r>
            <a:endParaRPr lang="nl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Huurcontract getekend</a:t>
            </a:r>
            <a:endParaRPr lang="nl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Vergunningen</a:t>
            </a:r>
            <a:endParaRPr lang="nl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Inrichting</a:t>
            </a:r>
            <a:endParaRPr lang="nl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Winkelontwerp</a:t>
            </a:r>
            <a:endParaRPr lang="nl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Verbouwing</a:t>
            </a:r>
            <a:endParaRPr lang="nl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Gevelreclame en etalage</a:t>
            </a:r>
            <a:endParaRPr lang="nl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Kassa en IT</a:t>
            </a:r>
            <a:endParaRPr lang="nl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Voorraad en personeel</a:t>
            </a:r>
            <a:endParaRPr lang="nl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Leveranciers en eerste bestelling</a:t>
            </a:r>
            <a:endParaRPr lang="nl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Personeel werven</a:t>
            </a:r>
            <a:endParaRPr lang="nl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Personeel trainen</a:t>
            </a:r>
            <a:endParaRPr lang="nl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Winkelopening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3 feb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Levering en inrichting van de schappen</a:t>
            </a:r>
            <a:endParaRPr lang="nl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Opening</a:t>
            </a:r>
            <a:endParaRPr lang="nl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Proefopening</a:t>
            </a:r>
            <a:endParaRPr lang="nl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Promotie van de opening</a:t>
            </a:r>
            <a:endParaRPr lang="nl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Officiële opening</a:t>
            </a:r>
            <a:endParaRPr lang="nl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Winkelopening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