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Softwareontwikkeling in sprints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Fasen en mijlpalen · 2 nov 2026 – 20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nl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nl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nl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nl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nl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</a:t>
            </a:r>
            <a:endParaRPr lang="nl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Softwareontwikkeling in sprints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20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en architectuur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Omgevingen en CI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Sprintplanning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Ontwikkeling en testen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Review en retrospective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Sprintplanning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Ontwikkeling en testen</a:t>
            </a:r>
            <a:endParaRPr lang="nl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Review en retrospective</a:t>
            </a:r>
            <a:endParaRPr lang="nl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nl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Sprintplanning</a:t>
            </a:r>
            <a:endParaRPr lang="nl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Ontwikkeling en testen</a:t>
            </a:r>
            <a:endParaRPr lang="nl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Softwareontwikkeling in sprints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20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Review en retrospective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Sprintplanning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Ontwikkeling en testen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Review en retrospective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Release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Stabilisatie en regressietests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Productierelease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Nazorg na release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Softwareontwikkeling in sprints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