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Scriptie of onderzoek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10 mrt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Voorstel</a:t>
            </a:r>
            <a:endParaRPr lang="nl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Onderzoek</a:t>
            </a:r>
            <a:endParaRPr lang="nl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Schrijven</a:t>
            </a:r>
            <a:endParaRPr lang="nl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Verdediging</a:t>
            </a:r>
            <a:endParaRPr lang="nl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Scriptie of onderzoek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10 mrt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Voorstel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Onderwerp kiezen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Literatuuronderzoek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Onderzoeksvoorstel schrijven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Voorstel goedgekeurd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Onderzoek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Methodologie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Dataverzameling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Data-analyse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Schrijven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Inleiding en literatuurhoofdstuk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Methodehoofdstuk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Resultatenhoofdstuk</a:t>
            </a:r>
            <a:endParaRPr lang="nl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Discussie en conclusies</a:t>
            </a:r>
            <a:endParaRPr lang="nl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Scriptie of onderzoek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10 mrt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l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n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Revisie met de begeleider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Opmaak en literatuurlijst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Verdediging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Scriptie ingeleverd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Presentatie voorbereiden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Verdediging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Scriptie of onderzoek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