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Bruiloft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29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basis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Leveranciers</a:t>
            </a:r>
            <a:endParaRPr lang="nl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Uitnodigingen</a:t>
            </a:r>
            <a:endParaRPr lang="nl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Laatste details</a:t>
            </a:r>
            <a:endParaRPr lang="nl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Bruiloft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29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De basis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en gastenlijst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Datum kiezen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Locatie boeken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Ceremonie en papieren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Leveranciers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Fotograaf en video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en menu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Muziek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Bloemen en decoratie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Trouwkleding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Uitnodigingen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Save the date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Uitnodigingen versturen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Bruiloft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29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Reacties verzamelen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Laatste details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Tafelschikking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Laatste afspraken met leveranciers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Repetitie van de ceremonie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De grote dag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Bruiloft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