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Fremdriftsplan for byggeprosjekt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24. mai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b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nb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nb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nb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Forberedelse</a:t>
            </a:r>
            <a:endParaRPr lang="nb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Rigg og grunnarbeid</a:t>
            </a:r>
            <a:endParaRPr lang="nb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Råbygg</a:t>
            </a:r>
            <a:endParaRPr lang="nb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Klimaskall</a:t>
            </a:r>
            <a:endParaRPr lang="nb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Tekniske installasjoner</a:t>
            </a:r>
            <a:endParaRPr lang="nb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Innredning og overflater</a:t>
            </a:r>
            <a:endParaRPr lang="nb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Overtakelse</a:t>
            </a:r>
            <a:endParaRPr lang="nb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Fremdriftsplan for byggeprosjekt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24. mai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b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nb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nb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nb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Forberedelse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Detaljprosjektering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Byggetillatelse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Anbud og entreprisekontrakt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Byggestart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Rigg og grunnarbeid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Rigging av byggeplass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Graving og grunnarbeid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Råbygg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Fundamentering</a:t>
            </a:r>
            <a:endParaRPr lang="nb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Bæresystem: søyler, vegger og bjelker</a:t>
            </a:r>
            <a:endParaRPr lang="nb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Dekker og tak</a:t>
            </a:r>
            <a:endParaRPr lang="nb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Råbygg ferdig</a:t>
            </a:r>
            <a:endParaRPr lang="nb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Klimaskall</a:t>
            </a:r>
            <a:endParaRPr lang="nb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Fremdriftsplan for byggeprosjekt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24. mai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nb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nb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nb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nb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Murverk og vegger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Tetting og isolasjon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Vinduer og ytterdører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Tekniske installasjoner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Rør og varme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Elektroinstallasjon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Innredning og overflater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Puss og avretting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Gulv og fliser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Malerarbeid</a:t>
            </a:r>
            <a:endParaRPr lang="nb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Utomhusarbeid</a:t>
            </a:r>
            <a:endParaRPr lang="nb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Overtakelse</a:t>
            </a:r>
            <a:endParaRPr lang="nb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Prøving og sluttkontroll</a:t>
            </a:r>
            <a:endParaRPr lang="nb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Overtakelse av bygget</a:t>
            </a:r>
            <a:endParaRPr lang="nb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Fremdriftsplan for byggeprosjekt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