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Onboarding av nye ansatte</a:t>
            </a:r>
            <a:endParaRPr lang="nb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Faser og milepæler · 2. nov. 2026 – 25. jan. 2027</a:t>
            </a:r>
            <a:endParaRPr lang="nb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b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nb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b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 fra Planitude · planitude.app</a:t>
            </a:r>
            <a:endParaRPr lang="nb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Før første dag</a:t>
            </a:r>
            <a:endParaRPr lang="nb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4455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168653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Første uke</a:t>
            </a:r>
            <a:endParaRPr lang="nb" sz="1300" dirty="0"/>
          </a:p>
        </p:txBody>
      </p:sp>
      <p:sp>
        <p:nvSpPr>
          <p:cNvPr id="15" name="Shape 13"/>
          <p:cNvSpPr/>
          <p:nvPr/>
        </p:nvSpPr>
        <p:spPr>
          <a:xfrm>
            <a:off x="4516942" y="2446020"/>
            <a:ext cx="6237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43597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Første måned</a:t>
            </a:r>
            <a:endParaRPr lang="nb" sz="1300" dirty="0"/>
          </a:p>
        </p:txBody>
      </p:sp>
      <p:sp>
        <p:nvSpPr>
          <p:cNvPr id="18" name="Shape 16"/>
          <p:cNvSpPr/>
          <p:nvPr/>
        </p:nvSpPr>
        <p:spPr>
          <a:xfrm>
            <a:off x="5140681" y="3012948"/>
            <a:ext cx="187121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218081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Første 90 dager</a:t>
            </a:r>
            <a:endParaRPr lang="nb" sz="1300" dirty="0"/>
          </a:p>
        </p:txBody>
      </p:sp>
      <p:sp>
        <p:nvSpPr>
          <p:cNvPr id="21" name="Shape 19"/>
          <p:cNvSpPr/>
          <p:nvPr/>
        </p:nvSpPr>
        <p:spPr>
          <a:xfrm>
            <a:off x="6388160" y="3579876"/>
            <a:ext cx="53463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Onboarding av nye ansatte</a:t>
            </a:r>
            <a:endParaRPr lang="nb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Oppgaver · 2. nov. 2026 – 25. jan. 2027</a:t>
            </a:r>
            <a:endParaRPr lang="nb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b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nb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b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 fra Planitude · planitude.app</a:t>
            </a:r>
            <a:endParaRPr lang="nb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Før første dag</a:t>
            </a:r>
            <a:endParaRPr lang="nb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4455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Tilbud og kontrakt</a:t>
            </a:r>
            <a:endParaRPr lang="nb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Kontrakt signert</a:t>
            </a:r>
            <a:endParaRPr lang="nb" sz="1100" dirty="0"/>
          </a:p>
        </p:txBody>
      </p:sp>
      <p:sp>
        <p:nvSpPr>
          <p:cNvPr id="16" name="Shape 14"/>
          <p:cNvSpPr/>
          <p:nvPr/>
        </p:nvSpPr>
        <p:spPr>
          <a:xfrm>
            <a:off x="4238147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Utstyr, kontoer og tilganger</a:t>
            </a:r>
            <a:endParaRPr lang="nb" sz="1100" dirty="0"/>
          </a:p>
        </p:txBody>
      </p:sp>
      <p:sp>
        <p:nvSpPr>
          <p:cNvPr id="18" name="Shape 16"/>
          <p:cNvSpPr/>
          <p:nvPr/>
        </p:nvSpPr>
        <p:spPr>
          <a:xfrm>
            <a:off x="4338731" y="2660904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Utpeke en fadder</a:t>
            </a:r>
            <a:endParaRPr lang="nb" sz="1100" dirty="0"/>
          </a:p>
        </p:txBody>
      </p:sp>
      <p:sp>
        <p:nvSpPr>
          <p:cNvPr id="20" name="Shape 18"/>
          <p:cNvSpPr/>
          <p:nvPr/>
        </p:nvSpPr>
        <p:spPr>
          <a:xfrm>
            <a:off x="4338731" y="299008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Velkomstpakke</a:t>
            </a:r>
            <a:endParaRPr lang="nb" sz="1100" dirty="0"/>
          </a:p>
        </p:txBody>
      </p:sp>
      <p:sp>
        <p:nvSpPr>
          <p:cNvPr id="22" name="Shape 20"/>
          <p:cNvSpPr/>
          <p:nvPr/>
        </p:nvSpPr>
        <p:spPr>
          <a:xfrm>
            <a:off x="4338731" y="3319272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Første uke</a:t>
            </a:r>
            <a:endParaRPr lang="nb" sz="1100" dirty="0"/>
          </a:p>
        </p:txBody>
      </p:sp>
      <p:sp>
        <p:nvSpPr>
          <p:cNvPr id="24" name="Shape 22"/>
          <p:cNvSpPr/>
          <p:nvPr/>
        </p:nvSpPr>
        <p:spPr>
          <a:xfrm>
            <a:off x="4516942" y="3694176"/>
            <a:ext cx="6237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Første dag</a:t>
            </a:r>
            <a:endParaRPr lang="nb" sz="1100" dirty="0"/>
          </a:p>
        </p:txBody>
      </p:sp>
      <p:sp>
        <p:nvSpPr>
          <p:cNvPr id="26" name="Shape 24"/>
          <p:cNvSpPr/>
          <p:nvPr/>
        </p:nvSpPr>
        <p:spPr>
          <a:xfrm>
            <a:off x="4505464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Presentasjon av selskapet og teamet</a:t>
            </a:r>
            <a:endParaRPr lang="nb" sz="1100" dirty="0"/>
          </a:p>
        </p:txBody>
      </p:sp>
      <p:sp>
        <p:nvSpPr>
          <p:cNvPr id="28" name="Shape 26"/>
          <p:cNvSpPr/>
          <p:nvPr/>
        </p:nvSpPr>
        <p:spPr>
          <a:xfrm>
            <a:off x="4784259" y="4306824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HR-papirarbeid</a:t>
            </a:r>
            <a:endParaRPr lang="nb" sz="1100" dirty="0"/>
          </a:p>
        </p:txBody>
      </p:sp>
      <p:sp>
        <p:nvSpPr>
          <p:cNvPr id="30" name="Shape 28"/>
          <p:cNvSpPr/>
          <p:nvPr/>
        </p:nvSpPr>
        <p:spPr>
          <a:xfrm>
            <a:off x="4784259" y="463600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Opplæring i verktøy</a:t>
            </a:r>
            <a:endParaRPr lang="nb" sz="1100" dirty="0"/>
          </a:p>
        </p:txBody>
      </p:sp>
      <p:sp>
        <p:nvSpPr>
          <p:cNvPr id="32" name="Shape 30"/>
          <p:cNvSpPr/>
          <p:nvPr/>
        </p:nvSpPr>
        <p:spPr>
          <a:xfrm>
            <a:off x="4873365" y="4965192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Første måned</a:t>
            </a:r>
            <a:endParaRPr lang="nb" sz="1100" dirty="0"/>
          </a:p>
        </p:txBody>
      </p:sp>
      <p:sp>
        <p:nvSpPr>
          <p:cNvPr id="34" name="Shape 32"/>
          <p:cNvSpPr/>
          <p:nvPr/>
        </p:nvSpPr>
        <p:spPr>
          <a:xfrm>
            <a:off x="5140681" y="5340096"/>
            <a:ext cx="187121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Rolleopplæring</a:t>
            </a:r>
            <a:endParaRPr lang="nb" sz="1100" dirty="0"/>
          </a:p>
        </p:txBody>
      </p:sp>
      <p:sp>
        <p:nvSpPr>
          <p:cNvPr id="36" name="Shape 34"/>
          <p:cNvSpPr/>
          <p:nvPr/>
        </p:nvSpPr>
        <p:spPr>
          <a:xfrm>
            <a:off x="5140681" y="562356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Første oppgave med støtte</a:t>
            </a:r>
            <a:endParaRPr lang="nb" sz="1100" dirty="0"/>
          </a:p>
        </p:txBody>
      </p:sp>
      <p:sp>
        <p:nvSpPr>
          <p:cNvPr id="38" name="Shape 36"/>
          <p:cNvSpPr/>
          <p:nvPr/>
        </p:nvSpPr>
        <p:spPr>
          <a:xfrm>
            <a:off x="5764421" y="5952744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Onboarding av nye ansatte</a:t>
            </a:r>
            <a:endParaRPr lang="nb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Oppgaver · 2. nov. 2026 – 25. jan. 2027</a:t>
            </a:r>
            <a:endParaRPr lang="nb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b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nb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b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 fra Planitude · planitude.app</a:t>
            </a:r>
            <a:endParaRPr lang="nb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Oppfølging etter 30 dager</a:t>
            </a:r>
            <a:endParaRPr lang="nb" sz="1100" dirty="0"/>
          </a:p>
        </p:txBody>
      </p:sp>
      <p:sp>
        <p:nvSpPr>
          <p:cNvPr id="12" name="Shape 10"/>
          <p:cNvSpPr/>
          <p:nvPr/>
        </p:nvSpPr>
        <p:spPr>
          <a:xfrm>
            <a:off x="628757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Første 90 dager</a:t>
            </a:r>
            <a:endParaRPr lang="nb" sz="1100" dirty="0"/>
          </a:p>
        </p:txBody>
      </p:sp>
      <p:sp>
        <p:nvSpPr>
          <p:cNvPr id="14" name="Shape 12"/>
          <p:cNvSpPr/>
          <p:nvPr/>
        </p:nvSpPr>
        <p:spPr>
          <a:xfrm>
            <a:off x="6388160" y="2048256"/>
            <a:ext cx="53463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Målsetting</a:t>
            </a:r>
            <a:endParaRPr lang="nb" sz="1100" dirty="0"/>
          </a:p>
        </p:txBody>
      </p:sp>
      <p:sp>
        <p:nvSpPr>
          <p:cNvPr id="16" name="Shape 14"/>
          <p:cNvSpPr/>
          <p:nvPr/>
        </p:nvSpPr>
        <p:spPr>
          <a:xfrm>
            <a:off x="6388160" y="2331720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90-dagers evaluering</a:t>
            </a:r>
            <a:endParaRPr lang="nb" sz="1100" dirty="0"/>
          </a:p>
        </p:txBody>
      </p:sp>
      <p:sp>
        <p:nvSpPr>
          <p:cNvPr id="18" name="Shape 16"/>
          <p:cNvSpPr/>
          <p:nvPr/>
        </p:nvSpPr>
        <p:spPr>
          <a:xfrm>
            <a:off x="11633911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Onboarding av nye ansatte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