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ERP/CRM-implementering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milepæler · 2. nov. 2026 – 16. mars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b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nb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Utvelgelse</a:t>
            </a:r>
            <a:endParaRPr lang="nb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 og design</a:t>
            </a:r>
            <a:endParaRPr lang="nb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Utvikling</a:t>
            </a:r>
            <a:endParaRPr lang="nb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Testing og opplæring</a:t>
            </a:r>
            <a:endParaRPr lang="nb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Go-live</a:t>
            </a:r>
            <a:endParaRPr lang="nb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ERP/CRM-implementering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16. mars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b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nb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Utvelgelse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Kartlegging av krav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Valg av leverandør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Kontrakt signert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Analyse og design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Prosessanalyse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Løsningsdesign</a:t>
            </a:r>
            <a:endParaRPr lang="nb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Godkjenning av design</a:t>
            </a:r>
            <a:endParaRPr lang="nb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Utvikling</a:t>
            </a:r>
            <a:endParaRPr lang="nb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Systemkonfigurasjon</a:t>
            </a:r>
            <a:endParaRPr lang="nb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Integrasjoner</a:t>
            </a:r>
            <a:endParaRPr lang="nb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Datamigrering</a:t>
            </a:r>
            <a:endParaRPr lang="nb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Testing og opplæring</a:t>
            </a:r>
            <a:endParaRPr lang="nb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Systemtest</a:t>
            </a:r>
            <a:endParaRPr lang="nb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ERP/CRM-implementering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16. mars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b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nb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Brukerakseptansetest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Brukeropplæring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Go-live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Go-live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Intensivstøtte etter oppstart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Prosjektavslutning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ERP/CRM-implementering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