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Markedsføringskampanje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nb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Produksjon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Markedsføringskampanje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og KPI-er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Målgruppeanalyse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Budsjett og kanaler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Kreativ brief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Produksjon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Tekstforfatting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Grafikk og video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Landingsside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Kreativt materiale godkjent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Go-live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Oppsett av kampanje og sporing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Kampanjen live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Overvåking og optimalisering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Markedsføringskampanje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Delrapport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Analyse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Sluttrapport og erfaringer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Markedsføringskampanje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