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 av produkt eller app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29.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</a:t>
            </a:r>
            <a:endParaRPr lang="nb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Utvikling</a:t>
            </a:r>
            <a:endParaRPr lang="nb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nb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</a:t>
            </a:r>
            <a:endParaRPr lang="nb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 av produkt eller app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29.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Markedsundersøkelse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Posisjonering og prissetting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Lanseringsplan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Utvikling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MVP-utvikling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Betatesting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Rettinger etter tilbakemeldinger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Go-to-market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Landingsside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Pressemappe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Visning i appbutikken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Kampanjeforberedelser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Lansering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 av produkt eller app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29.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Lanseringsdag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Lanseringskampanje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Resultatoppfølging etter 30 dager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Lansering av produkt eller app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