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Sprintbasert programvareutvikling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20.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nb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nb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nb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nb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nb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Sprintbasert programvareutvikling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20.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og arkitektur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Miljøer og CI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Sprintplanlegging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Utvikling og testing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Gjennomgang og retrospektiv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Sprintplanlegging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Utvikling og testing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Gjennomgang og retrospektiv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Sprintplanlegging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Utvikling og testing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Sprintbasert programvareutvikling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20.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Gjennomgang og retrospektiv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Sprintplanlegging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Utvikling og testing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Gjennomgang og retrospektiv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Herding og regresjonstesting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Produksjonssetting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Støtte etter release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Sprintbasert programvareutvikling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