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 eller forskningsprosjekt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milepæler · 2. nov. 2026 – 10. mars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b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nb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Prosjektbeskrivelse</a:t>
            </a:r>
            <a:endParaRPr lang="nb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Forskning</a:t>
            </a:r>
            <a:endParaRPr lang="nb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Skriving</a:t>
            </a:r>
            <a:endParaRPr lang="nb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Forsvar</a:t>
            </a:r>
            <a:endParaRPr lang="nb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 eller forskningsprosjekt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10. mars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b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nb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Prosjektbeskrivelse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Valg av tema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Litteraturgjennomgang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Skriv prosjektbeskrivelsen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Prosjektbeskrivelse godkjent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Forskning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Metodedesign</a:t>
            </a:r>
            <a:endParaRPr lang="nb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Datainnsamling</a:t>
            </a:r>
            <a:endParaRPr lang="nb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Dataanalyse</a:t>
            </a:r>
            <a:endParaRPr lang="nb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Skriving</a:t>
            </a:r>
            <a:endParaRPr lang="nb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Innledning og litteraturkapittel</a:t>
            </a:r>
            <a:endParaRPr lang="nb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Metodekapittel</a:t>
            </a:r>
            <a:endParaRPr lang="nb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Resultatkapittel</a:t>
            </a:r>
            <a:endParaRPr lang="nb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Diskusjon og konklusjoner</a:t>
            </a:r>
            <a:endParaRPr lang="nb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 eller forskningsprosjekt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10. mars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b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nb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Revisjon med veilederen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Formatering og litteraturliste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Forsvar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Oppgave levert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Forbered presentasjonen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Forsvar av oppgaven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Oppgave eller forskningsprosjekt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