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Grunnleggende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Leverandører</a:t>
            </a:r>
            <a:endParaRPr lang="nb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Invitasjoner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detaljer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Grunnleggende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Budsjett og gjesteliste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Velg dato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Bestill lokale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Seremoni og dokumenter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Leverandører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og video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og meny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Musikk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Blomster og dekor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Bryllupsantrekk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Invitasjoner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Reserver datoen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Send invitasjoner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Bryllup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29.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Samle inn svar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Siste detaljer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Bordplan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Siste møter med leverandører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Seremoniprøve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Den store dagen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Bryllup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