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ERP/CRM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16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Wybór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 i projekt</a:t>
            </a:r>
            <a:endParaRPr lang="pl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Realizacja</a:t>
            </a:r>
            <a:endParaRPr lang="pl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Testy i szkolenia</a:t>
            </a:r>
            <a:endParaRPr lang="pl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Uruchomienie</a:t>
            </a:r>
            <a:endParaRPr lang="pl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ERP/CRM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16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Wybór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Zbieranie wymagań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Wybór dostawcy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Umowa podpisana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Analiza i projekt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Analiza procesów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Projekt rozwiązania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Projekt zatwierdzony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Realizacja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Konfiguracja systemu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Integracje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Migracja danych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Testy i szkolenia</a:t>
            </a:r>
            <a:endParaRPr lang="pl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Testy systemowe</a:t>
            </a:r>
            <a:endParaRPr lang="pl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 ERP/CRM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16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Testy akceptacyjne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Szkolenie użytkowników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Uruchomienie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Start produkcyjny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Wsparcie powdrożeniowe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Zamknięcie projektu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Wdrożenie ERP/CRM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