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Remont mieszkania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Rozbiórki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Instalacje</a:t>
            </a:r>
            <a:endParaRPr lang="pl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Wykończenia</a:t>
            </a:r>
            <a:endParaRPr lang="pl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Odbiór</a:t>
            </a:r>
            <a:endParaRPr lang="pl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Remont mieszkania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Inwentaryzacja i pomiary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Projekt wnętrz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Pozwolenia i formalności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Oferty wykonawców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Wykonawca wybrany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Rozbiórki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Przygotowanie placu budowy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Rozbiórki i demontaż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Wywóz gruzu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Instalacje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Instalacja wodno-kanalizacyjna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Instalacja elektryczna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Wylewki i tynki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Remont mieszkania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25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Wykończenia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Podłogi i płytki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Drzwi i okna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Malowanie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Kuchnia i armatura łazienkowa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Odbiór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Sprzątanie końcowe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Odbiór końcowy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Remont mieszkania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