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Przeprowadzka biura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21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Planowanie</a:t>
            </a:r>
            <a:endParaRPr lang="p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Przygotowanie</a:t>
            </a:r>
            <a:endParaRPr lang="pl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Przeprowadzka</a:t>
            </a:r>
            <a:endParaRPr lang="pl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Przeprowadzka biura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21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Planowanie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Analiza potrzeb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Poszukiwanie nowego biura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Umowa najmu podpisana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Przygotowanie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Aranżacja przestrzeni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Sieć, telefonia i IT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Zamówienie mebli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Powiadomienie klientów i dostawców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Zmiana adresu i formalności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Przeprowadzka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Pakowanie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Dzień przeprowadzki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Rozpakowanie i urządzenie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Przeprowadzka biura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21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Zwrot starego biura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Praca w nowym biurze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Przeprowadzka biura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