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Wprowadzenie produktu lub aplikacji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29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Strategia</a:t>
            </a:r>
            <a:endParaRPr lang="p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02121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Budowa</a:t>
            </a:r>
            <a:endParaRPr lang="pl" sz="1300" dirty="0"/>
          </a:p>
        </p:txBody>
      </p:sp>
      <p:sp>
        <p:nvSpPr>
          <p:cNvPr id="14" name="Shape 12"/>
          <p:cNvSpPr/>
          <p:nvPr/>
        </p:nvSpPr>
        <p:spPr>
          <a:xfrm>
            <a:off x="5011528" y="2446020"/>
            <a:ext cx="41699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Wejście na rynek</a:t>
            </a:r>
            <a:endParaRPr lang="pl" sz="1300" dirty="0"/>
          </a:p>
        </p:txBody>
      </p:sp>
      <p:sp>
        <p:nvSpPr>
          <p:cNvPr id="16" name="Shape 14"/>
          <p:cNvSpPr/>
          <p:nvPr/>
        </p:nvSpPr>
        <p:spPr>
          <a:xfrm>
            <a:off x="5011528" y="3012948"/>
            <a:ext cx="280832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Premiera</a:t>
            </a:r>
            <a:endParaRPr lang="pl" sz="1300" dirty="0"/>
          </a:p>
        </p:txBody>
      </p:sp>
      <p:sp>
        <p:nvSpPr>
          <p:cNvPr id="18" name="Shape 16"/>
          <p:cNvSpPr/>
          <p:nvPr/>
        </p:nvSpPr>
        <p:spPr>
          <a:xfrm>
            <a:off x="9096369" y="3579876"/>
            <a:ext cx="263812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011391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Wprowadzenie produktu lub aplikacji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29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Strategia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02121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Badanie rynku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Pozycjonowanie i cena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Plan premiery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5011528" y="2660904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Budowa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5011528" y="3035808"/>
            <a:ext cx="41699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Budowa MVP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5011528" y="331927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Testy beta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7394352" y="364845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Poprawki po opiniach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8585764" y="397764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Wejście na rynek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5011528" y="4352544"/>
            <a:ext cx="280832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Strona docelowa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5011528" y="463600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Materiały prasowe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5011528" y="4965192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Karta w sklepach z aplikacjami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7394352" y="529437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Przygotowanie kampanii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5607234" y="5623560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457200" y="587959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Premiera</a:t>
            </a:r>
            <a:endParaRPr lang="pl" sz="1100" dirty="0"/>
          </a:p>
        </p:txBody>
      </p:sp>
      <p:sp>
        <p:nvSpPr>
          <p:cNvPr id="38" name="Shape 36"/>
          <p:cNvSpPr/>
          <p:nvPr/>
        </p:nvSpPr>
        <p:spPr>
          <a:xfrm>
            <a:off x="9096369" y="5998464"/>
            <a:ext cx="263812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Wprowadzenie produktu lub aplikacji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29 sty 2027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126187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sty</a:t>
            </a:r>
            <a:endParaRPr lang="p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Dzień premiery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9080886" y="166420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Kampania premierowa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9181470" y="2002536"/>
            <a:ext cx="119141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Analiza wyników po 30 dniach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11564294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Wprowadzenie produktu lub aplikacji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