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Otwarcie sklepu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3 lut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Planowanie</a:t>
            </a:r>
            <a:endParaRPr lang="pl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Aranżacja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Towar i personel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Otwarcie</a:t>
            </a:r>
            <a:endParaRPr lang="pl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Otwarcie sklepu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3 lut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Planowanie</a:t>
            </a:r>
            <a:endParaRPr lang="pl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Biznesplan</a:t>
            </a:r>
            <a:endParaRPr lang="pl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Poszukiwanie lokalu</a:t>
            </a:r>
            <a:endParaRPr lang="pl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Umowa najmu podpisana</a:t>
            </a:r>
            <a:endParaRPr lang="pl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Licencje i pozwolenia</a:t>
            </a:r>
            <a:endParaRPr lang="pl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Aranżacja</a:t>
            </a:r>
            <a:endParaRPr lang="pl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Projekt sklepu</a:t>
            </a:r>
            <a:endParaRPr lang="pl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Prace wykończeniowe</a:t>
            </a:r>
            <a:endParaRPr lang="pl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Szyld i witryny</a:t>
            </a:r>
            <a:endParaRPr lang="pl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Kasa i systemy IT</a:t>
            </a:r>
            <a:endParaRPr lang="pl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Towar i personel</a:t>
            </a:r>
            <a:endParaRPr lang="pl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Dostawcy i pierwsze zamówienie</a:t>
            </a:r>
            <a:endParaRPr lang="pl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Rekrutacja personelu</a:t>
            </a:r>
            <a:endParaRPr lang="pl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Szkolenie personelu</a:t>
            </a:r>
            <a:endParaRPr lang="pl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Otwarcie sklepu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3 lut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Dostawa i ekspozycja towaru</a:t>
            </a:r>
            <a:endParaRPr lang="pl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Otwarcie</a:t>
            </a:r>
            <a:endParaRPr lang="pl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Otwarcie próbne</a:t>
            </a:r>
            <a:endParaRPr lang="pl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Promocja otwarcia</a:t>
            </a:r>
            <a:endParaRPr lang="pl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Wielkie otwarcie</a:t>
            </a:r>
            <a:endParaRPr lang="pl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Otwarcie sklepu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