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Rozwój oprogramowania w sprintach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20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pl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pl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pl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pl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pl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Wydanie</a:t>
            </a:r>
            <a:endParaRPr lang="pl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Rozwój oprogramowania w sprintach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20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i architektura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Środowiska i CI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Planowanie sprintu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Programowanie i testy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Przegląd i retrospektywa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Planowanie sprintu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Programowanie i testy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Przegląd i retrospektywa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Planowanie sprintu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Programowanie i testy</a:t>
            </a:r>
            <a:endParaRPr lang="pl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Rozwój oprogramowania w sprintach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20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Przegląd i retrospektywa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Planowanie sprintu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Programowanie i testy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Przegląd i retrospektywa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Wydanie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Stabilizacja i testy regresji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Wydanie produkcyjne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Wsparcie po wydaniu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Rozwój oprogramowania w sprintach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