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Praca dyplomowa lub badawcza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10 mar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Konspekt</a:t>
            </a:r>
            <a:endParaRPr lang="pl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Badania</a:t>
            </a:r>
            <a:endParaRPr lang="pl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Pisanie</a:t>
            </a:r>
            <a:endParaRPr lang="pl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Obrona</a:t>
            </a:r>
            <a:endParaRPr lang="pl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Praca dyplomowa lub badawcza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10 mar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Konspekt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Wybór tematu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Przegląd literatury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Napisanie konspektu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Konspekt zatwierdzony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Badania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Metodologia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Zbieranie danych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Analiza danych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Pisanie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Wstęp i przegląd badań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Rozdział metodologiczny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Rozdział z wynikami</a:t>
            </a:r>
            <a:endParaRPr lang="pl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Dyskusja i wnioski</a:t>
            </a:r>
            <a:endParaRPr lang="pl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Praca dyplomowa lub badawcza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10 mar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lut</a:t>
            </a:r>
            <a:endParaRPr lang="pl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pl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Poprawki z promotorem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Formatowanie i bibliografia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Obrona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Złożenie pracy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Przygotowanie prezentacji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Obrona pracy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Praca dyplomowa lub badawcza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