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p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Uruchomienie strony internetowej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Etapy i kamienie milowe · 2 lis 2026 – 30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Analiza</a:t>
            </a:r>
            <a:endParaRPr lang="p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Projekt graficzny</a:t>
            </a:r>
            <a:endParaRPr lang="pl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Treści</a:t>
            </a:r>
            <a:endParaRPr lang="pl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Wdrożenie</a:t>
            </a:r>
            <a:endParaRPr lang="pl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Publikacja</a:t>
            </a:r>
            <a:endParaRPr lang="pl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Uruchomienie strony internetowej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30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Analiza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Spotkanie inaugurujące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Cele i wymagania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Mapa strony i plan treści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Projekt graficzny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Makiety funkcjonalne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Projekt wizualny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Projekt zatwierdzony</a:t>
            </a:r>
            <a:endParaRPr lang="pl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Treści</a:t>
            </a:r>
            <a:endParaRPr lang="pl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Teksty</a:t>
            </a:r>
            <a:endParaRPr lang="pl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Zdjęcia i grafiki</a:t>
            </a:r>
            <a:endParaRPr lang="pl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Wdrożenie</a:t>
            </a:r>
            <a:endParaRPr lang="pl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i CMS</a:t>
            </a:r>
            <a:endParaRPr lang="pl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Kodowanie stron</a:t>
            </a:r>
            <a:endParaRPr lang="pl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Uruchomienie strony internetowej</a:t>
            </a:r>
            <a:endParaRPr lang="p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Zadania · 2 lis 2026 – 30 gru 2026</a:t>
            </a:r>
            <a:endParaRPr lang="p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</a:t>
            </a:r>
            <a:endParaRPr lang="pl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p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</a:t>
            </a:r>
            <a:endParaRPr lang="p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p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Darmowy szablon Planitude · planitude.app</a:t>
            </a:r>
            <a:endParaRPr lang="p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Wprowadzenie treści</a:t>
            </a:r>
            <a:endParaRPr lang="pl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i analityka</a:t>
            </a:r>
            <a:endParaRPr lang="pl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Publikacja</a:t>
            </a:r>
            <a:endParaRPr lang="pl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Testy i kontrola jakości</a:t>
            </a:r>
            <a:endParaRPr lang="pl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Poprawki</a:t>
            </a:r>
            <a:endParaRPr lang="pl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Strona online</a:t>
            </a:r>
            <a:endParaRPr lang="pl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p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Przegląd po starcie</a:t>
            </a:r>
            <a:endParaRPr lang="pl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Uruchomienie strony internetowej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