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Ślub i wesele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29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Podstawy</a:t>
            </a:r>
            <a:endParaRPr lang="p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Usługodawcy</a:t>
            </a:r>
            <a:endParaRPr lang="pl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Zaproszenia</a:t>
            </a:r>
            <a:endParaRPr lang="pl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Ostatnie szczegóły</a:t>
            </a:r>
            <a:endParaRPr lang="pl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Ślub i wesele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29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Podstawy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Budżet i lista gości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Wybór daty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Rezerwacja sali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Ceremonia i dokumenty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Usługodawcy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 i kamerzysta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i menu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Muzyka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Kwiaty i dekoracje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Suknia i garnitur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Zaproszenia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Zapisz datę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Wysyłka zaproszeń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Ślub i wesele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29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Zbieranie potwierdzeń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Ostatnie szczegóły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Plan rozmieszczenia gości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Ostatnie spotkania z usługodawcami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Próba ceremonii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Wielki dzień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Ślub i wesele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