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Cronograma de obra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24 de mai.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abr.</a:t>
            </a:r>
            <a:endParaRPr lang="pt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mai.</a:t>
            </a:r>
            <a:endParaRPr lang="pt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preliminar</a:t>
            </a:r>
            <a:endParaRPr lang="pt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Canteiro e terraplenagem</a:t>
            </a:r>
            <a:endParaRPr lang="pt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</a:t>
            </a:r>
            <a:endParaRPr lang="pt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Vedações e fachada</a:t>
            </a:r>
            <a:endParaRPr lang="pt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Instalações</a:t>
            </a:r>
            <a:endParaRPr lang="pt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Acabamentos</a:t>
            </a:r>
            <a:endParaRPr lang="pt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Vistoria e entrega</a:t>
            </a:r>
            <a:endParaRPr lang="pt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Cronograma de obra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24 de mai.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abr.</a:t>
            </a:r>
            <a:endParaRPr lang="pt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mai.</a:t>
            </a:r>
            <a:endParaRPr lang="pt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Fase preliminar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Projeto executivo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Alvará de construção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Concorrência e contrato de obra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Início da obra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Canteiro e terraplenagem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Montagem do canteiro de obras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Escavação e terraplenagem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Estrutura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Fundações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Superestrutura: pilares, paredes e vigas</a:t>
            </a:r>
            <a:endParaRPr lang="pt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Lajes e cobertura</a:t>
            </a:r>
            <a:endParaRPr lang="pt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Estrutura concluída</a:t>
            </a:r>
            <a:endParaRPr lang="pt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Vedações e fachada</a:t>
            </a:r>
            <a:endParaRPr lang="pt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Cronograma de obra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24 de mai.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abr.</a:t>
            </a:r>
            <a:endParaRPr lang="pt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mai.</a:t>
            </a:r>
            <a:endParaRPr lang="pt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Alvenaria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Impermeabilização e isolamento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Esquadrias externas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Instalações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Hidráulica e climatização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Instalação elétrica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Acabamentos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Reboco e contrapiso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Pisos e revestimentos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Pintura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Área externa e paisagismo</a:t>
            </a:r>
            <a:endParaRPr lang="pt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Vistoria e entrega</a:t>
            </a:r>
            <a:endParaRPr lang="pt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Testes, vistorias e laudos</a:t>
            </a:r>
            <a:endParaRPr lang="pt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Habite-se e entrega</a:t>
            </a:r>
            <a:endParaRPr lang="pt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Cronograma de obra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