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Integração de novo colaborador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Etapas e marcos · 2 de nov. de 2026 – 25 de jan.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Antes da chegada</a:t>
            </a:r>
            <a:endParaRPr lang="pt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Primeira semana</a:t>
            </a:r>
            <a:endParaRPr lang="pt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Primeiro mês</a:t>
            </a:r>
            <a:endParaRPr lang="pt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Primeiros 90 dias</a:t>
            </a:r>
            <a:endParaRPr lang="pt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Integração de novo colaborador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25 de jan.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Antes da chegada</a:t>
            </a:r>
            <a:endParaRPr lang="pt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Proposta e contrato</a:t>
            </a:r>
            <a:endParaRPr lang="pt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Contrato assinado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Equipamentos, contas e acessos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Designar um padrinho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Kit de boas-vindas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Primeira semana</a:t>
            </a:r>
            <a:endParaRPr lang="pt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Primeiro dia</a:t>
            </a:r>
            <a:endParaRPr lang="pt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Apresentação da empresa e da equipe</a:t>
            </a:r>
            <a:endParaRPr lang="pt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Documentação de RH</a:t>
            </a:r>
            <a:endParaRPr lang="pt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Treinamento nas ferramentas</a:t>
            </a:r>
            <a:endParaRPr lang="pt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Primeiro mês</a:t>
            </a:r>
            <a:endParaRPr lang="pt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Treinamento na função</a:t>
            </a:r>
            <a:endParaRPr lang="pt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Primeira tarefa acompanhada</a:t>
            </a:r>
            <a:endParaRPr lang="pt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Integração de novo colaborador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25 de jan.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Conversa de 30 dias</a:t>
            </a:r>
            <a:endParaRPr lang="pt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Primeiros 90 dias</a:t>
            </a:r>
            <a:endParaRPr lang="pt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Definição de metas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Avaliação de 90 dias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Integração de novo colaborador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