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Organização de evento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18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Planejamento</a:t>
            </a:r>
            <a:endParaRPr lang="pt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Fornecedores</a:t>
            </a:r>
            <a:endParaRPr lang="pt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Divulgação</a:t>
            </a:r>
            <a:endParaRPr lang="pt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</a:t>
            </a:r>
            <a:endParaRPr lang="pt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Organização de evento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18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Planejamento</a:t>
            </a:r>
            <a:endParaRPr lang="pt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Objetivos e orçamento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Escolha de data e local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Local reservado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Programação e palestrantes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Fornecedores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Buffet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Audiovisual e palco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Hospedagem de convidados e palestrantes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Divulgação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Página do evento e inscrições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Convites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Campanha de divulgação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Evento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Organização de evento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18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Programação final</a:t>
            </a:r>
            <a:endParaRPr lang="pt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Ensaio e briefing da equipe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Dia do evento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Agradecimentos e pesquisa de satisfação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Revisão do orçamento e relatório final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Organização de evento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