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pt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pt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pt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Reforma da casa</a:t>
            </a:r>
            <a:endParaRPr lang="pt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Etapas e marcos · 2 de nov. de 2026 – 25 de jan. de 2027</a:t>
            </a:r>
            <a:endParaRPr lang="pt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pt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44475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dez.</a:t>
            </a:r>
            <a:endParaRPr lang="pt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44475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jan.</a:t>
            </a:r>
            <a:endParaRPr lang="pt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Modelo gratuito do Planitude · planitude.app</a:t>
            </a:r>
            <a:endParaRPr lang="pt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Projeto</a:t>
            </a:r>
            <a:endParaRPr lang="pt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329690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663609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Demolição</a:t>
            </a:r>
            <a:endParaRPr lang="pt" sz="1300" dirty="0"/>
          </a:p>
        </p:txBody>
      </p:sp>
      <p:sp>
        <p:nvSpPr>
          <p:cNvPr id="15" name="Shape 13"/>
          <p:cNvSpPr/>
          <p:nvPr/>
        </p:nvSpPr>
        <p:spPr>
          <a:xfrm>
            <a:off x="7457427" y="2446020"/>
            <a:ext cx="89105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Instalações</a:t>
            </a:r>
            <a:endParaRPr lang="pt" sz="1300" dirty="0"/>
          </a:p>
        </p:txBody>
      </p:sp>
      <p:sp>
        <p:nvSpPr>
          <p:cNvPr id="17" name="Shape 15"/>
          <p:cNvSpPr/>
          <p:nvPr/>
        </p:nvSpPr>
        <p:spPr>
          <a:xfrm>
            <a:off x="8526694" y="3012948"/>
            <a:ext cx="133658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Acabamentos</a:t>
            </a:r>
            <a:endParaRPr lang="pt" sz="1300" dirty="0"/>
          </a:p>
        </p:txBody>
      </p:sp>
      <p:sp>
        <p:nvSpPr>
          <p:cNvPr id="19" name="Shape 17"/>
          <p:cNvSpPr/>
          <p:nvPr/>
        </p:nvSpPr>
        <p:spPr>
          <a:xfrm>
            <a:off x="9863278" y="3579876"/>
            <a:ext cx="151479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Entrega</a:t>
            </a:r>
            <a:endParaRPr lang="pt" sz="1300" dirty="0"/>
          </a:p>
        </p:txBody>
      </p:sp>
      <p:sp>
        <p:nvSpPr>
          <p:cNvPr id="21" name="Shape 19"/>
          <p:cNvSpPr/>
          <p:nvPr/>
        </p:nvSpPr>
        <p:spPr>
          <a:xfrm>
            <a:off x="11378073" y="4146804"/>
            <a:ext cx="35642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1564417" y="4118458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Reforma da casa</a:t>
            </a:r>
            <a:endParaRPr lang="pt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Tarefas · 2 de nov. de 2026 – 25 de jan. de 2027</a:t>
            </a:r>
            <a:endParaRPr lang="pt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pt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dez.</a:t>
            </a:r>
            <a:endParaRPr lang="pt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30759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jan.</a:t>
            </a:r>
            <a:endParaRPr lang="pt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Modelo gratuito do Planitude · planitude.app</a:t>
            </a:r>
            <a:endParaRPr lang="pt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Projeto</a:t>
            </a:r>
            <a:endParaRPr lang="pt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329690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Levantamento e medidas</a:t>
            </a:r>
            <a:endParaRPr lang="pt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1782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Projeto de interiores</a:t>
            </a:r>
            <a:endParaRPr lang="pt" sz="1100" dirty="0"/>
          </a:p>
        </p:txBody>
      </p:sp>
      <p:sp>
        <p:nvSpPr>
          <p:cNvPr id="16" name="Shape 14"/>
          <p:cNvSpPr/>
          <p:nvPr/>
        </p:nvSpPr>
        <p:spPr>
          <a:xfrm>
            <a:off x="4338731" y="2331720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Alvarás e documentação</a:t>
            </a:r>
            <a:endParaRPr lang="pt" sz="1100" dirty="0"/>
          </a:p>
        </p:txBody>
      </p:sp>
      <p:sp>
        <p:nvSpPr>
          <p:cNvPr id="18" name="Shape 16"/>
          <p:cNvSpPr/>
          <p:nvPr/>
        </p:nvSpPr>
        <p:spPr>
          <a:xfrm>
            <a:off x="5586209" y="2660904"/>
            <a:ext cx="18712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Orçamentos de empreiteiros</a:t>
            </a:r>
            <a:endParaRPr lang="pt" sz="1100" dirty="0"/>
          </a:p>
        </p:txBody>
      </p:sp>
      <p:sp>
        <p:nvSpPr>
          <p:cNvPr id="20" name="Shape 18"/>
          <p:cNvSpPr/>
          <p:nvPr/>
        </p:nvSpPr>
        <p:spPr>
          <a:xfrm>
            <a:off x="5586209" y="2990088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1.5  Empreiteiro escolhido</a:t>
            </a:r>
            <a:endParaRPr lang="pt" sz="1100" dirty="0"/>
          </a:p>
        </p:txBody>
      </p:sp>
      <p:sp>
        <p:nvSpPr>
          <p:cNvPr id="22" name="Shape 20"/>
          <p:cNvSpPr/>
          <p:nvPr/>
        </p:nvSpPr>
        <p:spPr>
          <a:xfrm>
            <a:off x="6733104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357530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Demolição</a:t>
            </a:r>
            <a:endParaRPr lang="pt" sz="1100" dirty="0"/>
          </a:p>
        </p:txBody>
      </p:sp>
      <p:sp>
        <p:nvSpPr>
          <p:cNvPr id="24" name="Shape 22"/>
          <p:cNvSpPr/>
          <p:nvPr/>
        </p:nvSpPr>
        <p:spPr>
          <a:xfrm>
            <a:off x="7457427" y="3694176"/>
            <a:ext cx="89105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Preparação da obra</a:t>
            </a:r>
            <a:endParaRPr lang="pt" sz="1100" dirty="0"/>
          </a:p>
        </p:txBody>
      </p:sp>
      <p:sp>
        <p:nvSpPr>
          <p:cNvPr id="26" name="Shape 24"/>
          <p:cNvSpPr/>
          <p:nvPr/>
        </p:nvSpPr>
        <p:spPr>
          <a:xfrm>
            <a:off x="7457427" y="3977640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Demolição e desmontagem</a:t>
            </a:r>
            <a:endParaRPr lang="pt" sz="1100" dirty="0"/>
          </a:p>
        </p:txBody>
      </p:sp>
      <p:sp>
        <p:nvSpPr>
          <p:cNvPr id="28" name="Shape 26"/>
          <p:cNvSpPr/>
          <p:nvPr/>
        </p:nvSpPr>
        <p:spPr>
          <a:xfrm>
            <a:off x="7546532" y="4306824"/>
            <a:ext cx="6237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Remoção de entulho</a:t>
            </a:r>
            <a:endParaRPr lang="pt" sz="1100" dirty="0"/>
          </a:p>
        </p:txBody>
      </p:sp>
      <p:sp>
        <p:nvSpPr>
          <p:cNvPr id="30" name="Shape 28"/>
          <p:cNvSpPr/>
          <p:nvPr/>
        </p:nvSpPr>
        <p:spPr>
          <a:xfrm>
            <a:off x="8170272" y="4636008"/>
            <a:ext cx="1782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Instalações</a:t>
            </a:r>
            <a:endParaRPr lang="pt" sz="1100" dirty="0"/>
          </a:p>
        </p:txBody>
      </p:sp>
      <p:sp>
        <p:nvSpPr>
          <p:cNvPr id="32" name="Shape 30"/>
          <p:cNvSpPr/>
          <p:nvPr/>
        </p:nvSpPr>
        <p:spPr>
          <a:xfrm>
            <a:off x="8526694" y="5010912"/>
            <a:ext cx="133658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Encanamento</a:t>
            </a:r>
            <a:endParaRPr lang="pt" sz="1100" dirty="0"/>
          </a:p>
        </p:txBody>
      </p:sp>
      <p:sp>
        <p:nvSpPr>
          <p:cNvPr id="34" name="Shape 32"/>
          <p:cNvSpPr/>
          <p:nvPr/>
        </p:nvSpPr>
        <p:spPr>
          <a:xfrm>
            <a:off x="8526694" y="5294376"/>
            <a:ext cx="7128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Instalação elétrica</a:t>
            </a:r>
            <a:endParaRPr lang="pt" sz="1100" dirty="0"/>
          </a:p>
        </p:txBody>
      </p:sp>
      <p:sp>
        <p:nvSpPr>
          <p:cNvPr id="36" name="Shape 34"/>
          <p:cNvSpPr/>
          <p:nvPr/>
        </p:nvSpPr>
        <p:spPr>
          <a:xfrm>
            <a:off x="8526694" y="5623560"/>
            <a:ext cx="7128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Contrapiso e reboco</a:t>
            </a:r>
            <a:endParaRPr lang="pt" sz="1100" dirty="0"/>
          </a:p>
        </p:txBody>
      </p:sp>
      <p:sp>
        <p:nvSpPr>
          <p:cNvPr id="38" name="Shape 36"/>
          <p:cNvSpPr/>
          <p:nvPr/>
        </p:nvSpPr>
        <p:spPr>
          <a:xfrm>
            <a:off x="9239539" y="5952744"/>
            <a:ext cx="6237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Reforma da casa</a:t>
            </a:r>
            <a:endParaRPr lang="pt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Tarefas · 2 de nov. de 2026 – 25 de jan. de 2027</a:t>
            </a:r>
            <a:endParaRPr lang="pt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90779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pt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325880"/>
            <a:ext cx="0" cy="290779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dez.</a:t>
            </a:r>
            <a:endParaRPr lang="pt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325880"/>
            <a:ext cx="0" cy="290779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30759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jan.</a:t>
            </a:r>
            <a:endParaRPr lang="pt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Modelo gratuito do Planitude · planitude.app</a:t>
            </a:r>
            <a:endParaRPr lang="pt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Acabamentos</a:t>
            </a:r>
            <a:endParaRPr lang="pt" sz="1100" dirty="0"/>
          </a:p>
        </p:txBody>
      </p:sp>
      <p:sp>
        <p:nvSpPr>
          <p:cNvPr id="12" name="Shape 10"/>
          <p:cNvSpPr/>
          <p:nvPr/>
        </p:nvSpPr>
        <p:spPr>
          <a:xfrm>
            <a:off x="9863278" y="1719072"/>
            <a:ext cx="151479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Pisos e revestimentos</a:t>
            </a:r>
            <a:endParaRPr lang="pt" sz="1100" dirty="0"/>
          </a:p>
        </p:txBody>
      </p:sp>
      <p:sp>
        <p:nvSpPr>
          <p:cNvPr id="14" name="Shape 12"/>
          <p:cNvSpPr/>
          <p:nvPr/>
        </p:nvSpPr>
        <p:spPr>
          <a:xfrm>
            <a:off x="9863278" y="2002536"/>
            <a:ext cx="8910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Portas e janelas</a:t>
            </a:r>
            <a:endParaRPr lang="pt" sz="1100" dirty="0"/>
          </a:p>
        </p:txBody>
      </p:sp>
      <p:sp>
        <p:nvSpPr>
          <p:cNvPr id="16" name="Shape 14"/>
          <p:cNvSpPr/>
          <p:nvPr/>
        </p:nvSpPr>
        <p:spPr>
          <a:xfrm>
            <a:off x="9863278" y="2331720"/>
            <a:ext cx="2673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Pintura</a:t>
            </a:r>
            <a:endParaRPr lang="pt" sz="1100" dirty="0"/>
          </a:p>
        </p:txBody>
      </p:sp>
      <p:sp>
        <p:nvSpPr>
          <p:cNvPr id="18" name="Shape 16"/>
          <p:cNvSpPr/>
          <p:nvPr/>
        </p:nvSpPr>
        <p:spPr>
          <a:xfrm>
            <a:off x="10754334" y="2660904"/>
            <a:ext cx="6237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Cozinha, louças e metais</a:t>
            </a:r>
            <a:endParaRPr lang="pt" sz="1100" dirty="0"/>
          </a:p>
        </p:txBody>
      </p:sp>
      <p:sp>
        <p:nvSpPr>
          <p:cNvPr id="20" name="Shape 18"/>
          <p:cNvSpPr/>
          <p:nvPr/>
        </p:nvSpPr>
        <p:spPr>
          <a:xfrm>
            <a:off x="10754334" y="2990088"/>
            <a:ext cx="53463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Entrega</a:t>
            </a:r>
            <a:endParaRPr lang="pt" sz="1100" dirty="0"/>
          </a:p>
        </p:txBody>
      </p:sp>
      <p:sp>
        <p:nvSpPr>
          <p:cNvPr id="22" name="Shape 20"/>
          <p:cNvSpPr/>
          <p:nvPr/>
        </p:nvSpPr>
        <p:spPr>
          <a:xfrm>
            <a:off x="11378073" y="3364992"/>
            <a:ext cx="35642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Limpeza final</a:t>
            </a:r>
            <a:endParaRPr lang="pt" sz="1100" dirty="0"/>
          </a:p>
        </p:txBody>
      </p:sp>
      <p:sp>
        <p:nvSpPr>
          <p:cNvPr id="24" name="Shape 22"/>
          <p:cNvSpPr/>
          <p:nvPr/>
        </p:nvSpPr>
        <p:spPr>
          <a:xfrm>
            <a:off x="11378073" y="3648456"/>
            <a:ext cx="35642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Vistoria final e entrega</a:t>
            </a:r>
            <a:endParaRPr lang="pt" sz="1100" dirty="0"/>
          </a:p>
        </p:txBody>
      </p:sp>
      <p:sp>
        <p:nvSpPr>
          <p:cNvPr id="26" name="Shape 24"/>
          <p:cNvSpPr/>
          <p:nvPr/>
        </p:nvSpPr>
        <p:spPr>
          <a:xfrm>
            <a:off x="11633911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Reforma da casa</dc:title>
  <dc:subject>PptxGenJS Presentation</dc:subject>
  <dc:creator>Planitude</dc:creator>
  <cp:lastModifiedBy>Planitude</cp:lastModifiedBy>
  <cp:revision>1</cp:revision>
  <dcterms:created xsi:type="dcterms:W3CDTF">2026-10-13T15:16:13Z</dcterms:created>
  <dcterms:modified xsi:type="dcterms:W3CDTF">2026-10-13T15:16:13Z</dcterms:modified>
</cp:coreProperties>
</file>