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Campanha de marketing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28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Estratégia</a:t>
            </a:r>
            <a:endParaRPr lang="pt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Produção</a:t>
            </a:r>
            <a:endParaRPr lang="pt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Veiculação</a:t>
            </a:r>
            <a:endParaRPr lang="pt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Análise</a:t>
            </a:r>
            <a:endParaRPr lang="pt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Campanha de marketing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28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Estratégia</a:t>
            </a:r>
            <a:endParaRPr lang="pt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Objetivos e KPIs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Pesquisa de público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Orçamento e canais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Briefing criativo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Produção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Textos e mensagens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Peças gráficas e vídeo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Landing page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Materiais aprovados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Veiculação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Configuração das campanhas e rastreamento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Campanha no ar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Acompanhamento e otimização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Campanha de marketing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28 de dez. de 2026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Relatório intermediário</a:t>
            </a:r>
            <a:endParaRPr lang="pt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Análise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Relatório final e lições aprendidas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Campanha de marketing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