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pt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pt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pt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pt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Mudança de escritório</a:t>
            </a:r>
            <a:endParaRPr lang="pt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pt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Etapas e marcos · 2 de nov. de 2026 – 21 de dez. de 2026</a:t>
            </a:r>
            <a:endParaRPr lang="pt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463040"/>
            <a:ext cx="0" cy="197510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444752"/>
            <a:ext cx="439290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pt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nov.</a:t>
            </a:r>
            <a:endParaRPr lang="pt" sz="1000" dirty="0"/>
          </a:p>
        </p:txBody>
      </p:sp>
      <p:sp>
        <p:nvSpPr>
          <p:cNvPr id="6" name="Shape 4"/>
          <p:cNvSpPr/>
          <p:nvPr/>
        </p:nvSpPr>
        <p:spPr>
          <a:xfrm>
            <a:off x="8553426" y="1463040"/>
            <a:ext cx="0" cy="197510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53426" y="1444752"/>
            <a:ext cx="318107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pt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dez.</a:t>
            </a:r>
            <a:endParaRPr lang="pt" sz="1000" dirty="0"/>
          </a:p>
        </p:txBody>
      </p:sp>
      <p:sp>
        <p:nvSpPr>
          <p:cNvPr id="8" name="Text 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pt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Modelo gratuito do Planitude · planitude.app</a:t>
            </a:r>
            <a:endParaRPr lang="pt" sz="1000" dirty="0"/>
          </a:p>
        </p:txBody>
      </p:sp>
      <p:sp>
        <p:nvSpPr>
          <p:cNvPr id="9" name="Text 7"/>
          <p:cNvSpPr/>
          <p:nvPr/>
        </p:nvSpPr>
        <p:spPr>
          <a:xfrm>
            <a:off x="457200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Planejamento</a:t>
            </a:r>
            <a:endParaRPr lang="pt" sz="1300" dirty="0"/>
          </a:p>
        </p:txBody>
      </p:sp>
      <p:sp>
        <p:nvSpPr>
          <p:cNvPr id="10" name="Shape 8"/>
          <p:cNvSpPr/>
          <p:nvPr/>
        </p:nvSpPr>
        <p:spPr>
          <a:xfrm>
            <a:off x="4160520" y="1879092"/>
            <a:ext cx="3635508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7625950" y="1850746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57200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Preparação</a:t>
            </a:r>
            <a:endParaRPr lang="pt" sz="1300" dirty="0"/>
          </a:p>
        </p:txBody>
      </p:sp>
      <p:sp>
        <p:nvSpPr>
          <p:cNvPr id="13" name="Shape 11"/>
          <p:cNvSpPr/>
          <p:nvPr/>
        </p:nvSpPr>
        <p:spPr>
          <a:xfrm>
            <a:off x="7796028" y="2446020"/>
            <a:ext cx="3181070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Mudança</a:t>
            </a:r>
            <a:endParaRPr lang="pt" sz="1300" dirty="0"/>
          </a:p>
        </p:txBody>
      </p:sp>
      <p:sp>
        <p:nvSpPr>
          <p:cNvPr id="15" name="Shape 13"/>
          <p:cNvSpPr/>
          <p:nvPr/>
        </p:nvSpPr>
        <p:spPr>
          <a:xfrm>
            <a:off x="8856385" y="3012948"/>
            <a:ext cx="2878111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11564417" y="2984602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pt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Mudança de escritório</a:t>
            </a:r>
            <a:endParaRPr lang="pt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pt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Tarefas · 2 de nov. de 2026 – 21 de dez. de 2026</a:t>
            </a:r>
            <a:endParaRPr lang="pt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439290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pt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nov.</a:t>
            </a:r>
            <a:endParaRPr lang="pt" sz="1000" dirty="0"/>
          </a:p>
        </p:txBody>
      </p:sp>
      <p:sp>
        <p:nvSpPr>
          <p:cNvPr id="6" name="Shape 4"/>
          <p:cNvSpPr/>
          <p:nvPr/>
        </p:nvSpPr>
        <p:spPr>
          <a:xfrm>
            <a:off x="8553426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53426" y="1307592"/>
            <a:ext cx="318107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pt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dez.</a:t>
            </a:r>
            <a:endParaRPr lang="pt" sz="1000" dirty="0"/>
          </a:p>
        </p:txBody>
      </p:sp>
      <p:sp>
        <p:nvSpPr>
          <p:cNvPr id="8" name="Text 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pt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Modelo gratuito do Planitude · planitude.app</a:t>
            </a:r>
            <a:endParaRPr lang="pt" sz="1000" dirty="0"/>
          </a:p>
        </p:txBody>
      </p:sp>
      <p:sp>
        <p:nvSpPr>
          <p:cNvPr id="9" name="Text 7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Planejamento</a:t>
            </a:r>
            <a:endParaRPr lang="pt" sz="1100" dirty="0"/>
          </a:p>
        </p:txBody>
      </p:sp>
      <p:sp>
        <p:nvSpPr>
          <p:cNvPr id="10" name="Shape 8"/>
          <p:cNvSpPr/>
          <p:nvPr/>
        </p:nvSpPr>
        <p:spPr>
          <a:xfrm>
            <a:off x="4160520" y="1719072"/>
            <a:ext cx="3635508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Levantamento de necessidades</a:t>
            </a:r>
            <a:endParaRPr lang="pt" sz="1100" dirty="0"/>
          </a:p>
        </p:txBody>
      </p:sp>
      <p:sp>
        <p:nvSpPr>
          <p:cNvPr id="12" name="Shape 10"/>
          <p:cNvSpPr/>
          <p:nvPr/>
        </p:nvSpPr>
        <p:spPr>
          <a:xfrm>
            <a:off x="4160520" y="2002536"/>
            <a:ext cx="45443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Busca do novo escritório</a:t>
            </a:r>
            <a:endParaRPr lang="pt" sz="1100" dirty="0"/>
          </a:p>
        </p:txBody>
      </p:sp>
      <p:sp>
        <p:nvSpPr>
          <p:cNvPr id="14" name="Shape 12"/>
          <p:cNvSpPr/>
          <p:nvPr/>
        </p:nvSpPr>
        <p:spPr>
          <a:xfrm>
            <a:off x="4614959" y="2331720"/>
            <a:ext cx="318107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  Contrato de aluguel assinado</a:t>
            </a:r>
            <a:endParaRPr lang="pt" sz="1100" dirty="0"/>
          </a:p>
        </p:txBody>
      </p:sp>
      <p:sp>
        <p:nvSpPr>
          <p:cNvPr id="16" name="Shape 14"/>
          <p:cNvSpPr/>
          <p:nvPr/>
        </p:nvSpPr>
        <p:spPr>
          <a:xfrm>
            <a:off x="7695444" y="2651760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57200" y="2916936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Preparação</a:t>
            </a:r>
            <a:endParaRPr lang="pt" sz="1100" dirty="0"/>
          </a:p>
        </p:txBody>
      </p:sp>
      <p:sp>
        <p:nvSpPr>
          <p:cNvPr id="18" name="Shape 16"/>
          <p:cNvSpPr/>
          <p:nvPr/>
        </p:nvSpPr>
        <p:spPr>
          <a:xfrm>
            <a:off x="7796028" y="3035808"/>
            <a:ext cx="3181070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324612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Layout dos espaços</a:t>
            </a:r>
            <a:endParaRPr lang="pt" sz="1100" dirty="0"/>
          </a:p>
        </p:txBody>
      </p:sp>
      <p:sp>
        <p:nvSpPr>
          <p:cNvPr id="20" name="Shape 18"/>
          <p:cNvSpPr/>
          <p:nvPr/>
        </p:nvSpPr>
        <p:spPr>
          <a:xfrm>
            <a:off x="7796028" y="3319272"/>
            <a:ext cx="106035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Rede, telefonia e TI</a:t>
            </a:r>
            <a:endParaRPr lang="pt" sz="1100" dirty="0"/>
          </a:p>
        </p:txBody>
      </p:sp>
      <p:sp>
        <p:nvSpPr>
          <p:cNvPr id="22" name="Shape 20"/>
          <p:cNvSpPr/>
          <p:nvPr/>
        </p:nvSpPr>
        <p:spPr>
          <a:xfrm>
            <a:off x="8856385" y="3648456"/>
            <a:ext cx="106035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2.3  Pedido de móveis</a:t>
            </a:r>
            <a:endParaRPr lang="pt" sz="1100" dirty="0"/>
          </a:p>
        </p:txBody>
      </p:sp>
      <p:sp>
        <p:nvSpPr>
          <p:cNvPr id="24" name="Shape 22"/>
          <p:cNvSpPr/>
          <p:nvPr/>
        </p:nvSpPr>
        <p:spPr>
          <a:xfrm>
            <a:off x="8856385" y="3977640"/>
            <a:ext cx="2120713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423367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2.4  Comunicado a clientes e fornecedores</a:t>
            </a:r>
            <a:endParaRPr lang="pt" sz="1100" dirty="0"/>
          </a:p>
        </p:txBody>
      </p:sp>
      <p:sp>
        <p:nvSpPr>
          <p:cNvPr id="26" name="Shape 24"/>
          <p:cNvSpPr/>
          <p:nvPr/>
        </p:nvSpPr>
        <p:spPr>
          <a:xfrm>
            <a:off x="7796028" y="4306824"/>
            <a:ext cx="30295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58368" y="456285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2.5  Alteração de endereço e documentação</a:t>
            </a:r>
            <a:endParaRPr lang="pt" sz="1100" dirty="0"/>
          </a:p>
        </p:txBody>
      </p:sp>
      <p:sp>
        <p:nvSpPr>
          <p:cNvPr id="28" name="Shape 26"/>
          <p:cNvSpPr/>
          <p:nvPr/>
        </p:nvSpPr>
        <p:spPr>
          <a:xfrm>
            <a:off x="7796028" y="4636008"/>
            <a:ext cx="75739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457200" y="489204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Mudança</a:t>
            </a:r>
            <a:endParaRPr lang="pt" sz="1100" dirty="0"/>
          </a:p>
        </p:txBody>
      </p:sp>
      <p:sp>
        <p:nvSpPr>
          <p:cNvPr id="30" name="Shape 28"/>
          <p:cNvSpPr/>
          <p:nvPr/>
        </p:nvSpPr>
        <p:spPr>
          <a:xfrm>
            <a:off x="8856385" y="5010912"/>
            <a:ext cx="2878111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58368" y="522122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Embalagem</a:t>
            </a:r>
            <a:endParaRPr lang="pt" sz="1100" dirty="0"/>
          </a:p>
        </p:txBody>
      </p:sp>
      <p:sp>
        <p:nvSpPr>
          <p:cNvPr id="32" name="Shape 30"/>
          <p:cNvSpPr/>
          <p:nvPr/>
        </p:nvSpPr>
        <p:spPr>
          <a:xfrm>
            <a:off x="8856385" y="5294376"/>
            <a:ext cx="75739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58368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Dia da mudança</a:t>
            </a:r>
            <a:endParaRPr lang="pt" sz="1100" dirty="0"/>
          </a:p>
        </p:txBody>
      </p:sp>
      <p:sp>
        <p:nvSpPr>
          <p:cNvPr id="34" name="Shape 32"/>
          <p:cNvSpPr/>
          <p:nvPr/>
        </p:nvSpPr>
        <p:spPr>
          <a:xfrm>
            <a:off x="9916741" y="5623560"/>
            <a:ext cx="15148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58368" y="587959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3.3  Desembalagem e montagem</a:t>
            </a:r>
            <a:endParaRPr lang="pt" sz="1100" dirty="0"/>
          </a:p>
        </p:txBody>
      </p:sp>
      <p:sp>
        <p:nvSpPr>
          <p:cNvPr id="36" name="Shape 34"/>
          <p:cNvSpPr/>
          <p:nvPr/>
        </p:nvSpPr>
        <p:spPr>
          <a:xfrm>
            <a:off x="10977098" y="5952744"/>
            <a:ext cx="75739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pt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Mudança de escritório</a:t>
            </a:r>
            <a:endParaRPr lang="pt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pt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Tarefas · 2 de nov. de 2026 – 21 de dez. de 2026</a:t>
            </a:r>
            <a:endParaRPr lang="pt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932688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439290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pt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nov.</a:t>
            </a:r>
            <a:endParaRPr lang="pt" sz="1000" dirty="0"/>
          </a:p>
        </p:txBody>
      </p:sp>
      <p:sp>
        <p:nvSpPr>
          <p:cNvPr id="6" name="Shape 4"/>
          <p:cNvSpPr/>
          <p:nvPr/>
        </p:nvSpPr>
        <p:spPr>
          <a:xfrm>
            <a:off x="8553426" y="1325880"/>
            <a:ext cx="0" cy="932688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53426" y="1307592"/>
            <a:ext cx="318107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pt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dez.</a:t>
            </a:r>
            <a:endParaRPr lang="pt" sz="1000" dirty="0"/>
          </a:p>
        </p:txBody>
      </p:sp>
      <p:sp>
        <p:nvSpPr>
          <p:cNvPr id="8" name="Text 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pt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Modelo gratuito do Planitude · planitude.app</a:t>
            </a:r>
            <a:endParaRPr lang="pt" sz="1000" dirty="0"/>
          </a:p>
        </p:txBody>
      </p:sp>
      <p:sp>
        <p:nvSpPr>
          <p:cNvPr id="9" name="Text 7"/>
          <p:cNvSpPr/>
          <p:nvPr/>
        </p:nvSpPr>
        <p:spPr>
          <a:xfrm>
            <a:off x="658368" y="160020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3.4  Devolução do escritório antigo</a:t>
            </a:r>
            <a:endParaRPr lang="pt" sz="1100" dirty="0"/>
          </a:p>
        </p:txBody>
      </p:sp>
      <p:sp>
        <p:nvSpPr>
          <p:cNvPr id="10" name="Shape 8"/>
          <p:cNvSpPr/>
          <p:nvPr/>
        </p:nvSpPr>
        <p:spPr>
          <a:xfrm>
            <a:off x="10068221" y="1673352"/>
            <a:ext cx="60591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3.5  Operando no novo escritório</a:t>
            </a:r>
            <a:endParaRPr lang="pt" sz="1100" dirty="0"/>
          </a:p>
        </p:txBody>
      </p:sp>
      <p:sp>
        <p:nvSpPr>
          <p:cNvPr id="12" name="Shape 10"/>
          <p:cNvSpPr/>
          <p:nvPr/>
        </p:nvSpPr>
        <p:spPr>
          <a:xfrm>
            <a:off x="11633911" y="1993392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Mudança de escritório</dc:title>
  <dc:subject>PptxGenJS Presentation</dc:subject>
  <dc:creator>Planitude</dc:creator>
  <cp:lastModifiedBy>Planitude</cp:lastModifiedBy>
  <cp:revision>1</cp:revision>
  <dcterms:created xsi:type="dcterms:W3CDTF">2026-10-13T15:16:13Z</dcterms:created>
  <dcterms:modified xsi:type="dcterms:W3CDTF">2026-10-13T15:16:13Z</dcterms:modified>
</cp:coreProperties>
</file>