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Lançamento de produto ou app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e marcos · 2 de nov. de 2026 – 29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Estratégia</a:t>
            </a:r>
            <a:endParaRPr lang="pt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Desenvolvimento</a:t>
            </a:r>
            <a:endParaRPr lang="pt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pt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Lançamento</a:t>
            </a:r>
            <a:endParaRPr lang="pt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Lançamento de produto ou app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29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Estratégia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Pesquisa de mercado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Posicionamento e preço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Plano de lançamento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Desenvolvimento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Desenvolvimento do MVP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Teste beta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Ajustes pós-feedback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Go-to-market</a:t>
            </a:r>
            <a:endParaRPr lang="pt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Landing page</a:t>
            </a:r>
            <a:endParaRPr lang="pt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Kit de imprensa</a:t>
            </a:r>
            <a:endParaRPr lang="pt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Página nas lojas de apps</a:t>
            </a:r>
            <a:endParaRPr lang="pt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Preparação da campanha</a:t>
            </a:r>
            <a:endParaRPr lang="pt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Lançamento</a:t>
            </a:r>
            <a:endParaRPr lang="pt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Lançamento de produto ou app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29 de jan.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Dia do lançamento</a:t>
            </a:r>
            <a:endParaRPr lang="pt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Campanha de lançamento</a:t>
            </a:r>
            <a:endParaRPr lang="pt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Análise dos resultados após 30 dias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Lançamento de produto ou app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