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 de software em sprints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20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pt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pt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pt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 de software em sprints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20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e arquitetura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Ambientes e integração contínua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Planejamento da sprint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Desenvolvimento e testes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Revisão e retrospectiva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Planejamento da sprint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Desenvolvimento e testes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Revisão e retrospectiva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Planejamento da sprint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Desenvolvimento e testes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 de software em sprints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20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Revisão e retrospectiva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Planejamento da sprint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Desenvolvimento e testes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Revisão e retrospectiva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Estabilização e testes de regressão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Release em produção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Suporte pós-release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Desenvolvimento de software em sprints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