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Tese ou projeto de pesquisa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10 de mar.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</a:t>
            </a:r>
            <a:endParaRPr lang="pt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Pesquisa</a:t>
            </a:r>
            <a:endParaRPr lang="pt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Redação</a:t>
            </a:r>
            <a:endParaRPr lang="pt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Defesa</a:t>
            </a:r>
            <a:endParaRPr lang="pt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Tese ou projeto de pesquisa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10 de mar.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Projeto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Escolha do tema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Revisão bibliográfica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Redação do pré-projeto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Pré-projeto aprovado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Pesquisa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Definição da metodologia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Coleta de dados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Análise de dados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Redação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Introdução e referencial teórico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Capítulo de metodologia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Capítulo de resultados</a:t>
            </a:r>
            <a:endParaRPr lang="pt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Discussão e conclusões</a:t>
            </a:r>
            <a:endParaRPr lang="pt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Tese ou projeto de pesquisa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10 de mar.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Revisão com o orientador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Formatação e referências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Defesa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Depósito da tese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Preparação da apresentação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Defesa perante a banca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Tese ou projeto de pesquisa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