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Casamento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básico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Fornecedores</a:t>
            </a:r>
            <a:endParaRPr lang="pt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Convites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Últimos detalhes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Casamento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O básico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Orçamento e lista de convidados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Escolha da data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Reserva do espaço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Cerimônia e cartório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Fornecedores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Fotógrafo e vídeo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Buffet e cardápio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Música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Flores e decoração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Trajes dos noivos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Convites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Envio dos convites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Casamento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Confirmação de presença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Últimos detalhes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Mapa de mesas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Reuniões finais com fornecedores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Ensaio da cerimônia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O grande dia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Casamento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