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Integrarea angajaților noi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25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Înainte de prima zi</a:t>
            </a:r>
            <a:endParaRPr lang="ro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săptămână</a:t>
            </a:r>
            <a:endParaRPr lang="ro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 lună</a:t>
            </a:r>
            <a:endParaRPr lang="ro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Primele 90 de zile</a:t>
            </a:r>
            <a:endParaRPr lang="ro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Integrarea angajaților noi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25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Înainte de prima zi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Ofertă și contract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Contract semnat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Echipamente, conturi și acces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Desemnarea unui mentor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Pachet de bun venit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Prima săptămână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Prima zi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Prezentarea companiei și a echipei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Formalități HR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Instruire privind instrumentele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Prima lună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Instruire pentru rol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Prima sarcină cu sprijin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Integrarea angajaților noi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25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Evaluare la 30 de zile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Primele 90 de zile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Stabilirea obiectivelor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Evaluarea de 90 de zile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Integrarea angajaților noi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