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Implementarea ERP/CRM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 și milestone-uri · 2 nov. 2026 – 16 mar.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ro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ro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Selecție</a:t>
            </a:r>
            <a:endParaRPr lang="ro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Analiză și proiectare</a:t>
            </a:r>
            <a:endParaRPr lang="ro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Dezvoltare</a:t>
            </a:r>
            <a:endParaRPr lang="ro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Testare și instruire</a:t>
            </a:r>
            <a:endParaRPr lang="ro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Punere în producție</a:t>
            </a:r>
            <a:endParaRPr lang="ro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Implementarea ERP/CRM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16 mar.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ro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ro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Selecție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Colectarea cerințelor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Selecția furnizorului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Contract semnat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Analiză și proiectare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Analiza proceselor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Proiectarea soluției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Aprobarea proiectării</a:t>
            </a:r>
            <a:endParaRPr lang="ro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Dezvoltare</a:t>
            </a:r>
            <a:endParaRPr lang="ro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Configurarea sistemului</a:t>
            </a:r>
            <a:endParaRPr lang="ro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Integrări</a:t>
            </a:r>
            <a:endParaRPr lang="ro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Migrarea datelor</a:t>
            </a:r>
            <a:endParaRPr lang="ro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Testare și instruire</a:t>
            </a:r>
            <a:endParaRPr lang="ro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Testare de sistem</a:t>
            </a:r>
            <a:endParaRPr lang="ro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Implementarea ERP/CRM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16 mar.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ro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ro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Testare de acceptanță a utilizatorilor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Instruirea utilizatorilor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Punere în producție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Punere în producție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Suport intensiv post-lansare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Închiderea proiectului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Implementarea ERP/CRM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