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Organizarea unui eveniment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18 dec. 2026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Planificare</a:t>
            </a:r>
            <a:endParaRPr lang="ro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Furnizori</a:t>
            </a:r>
            <a:endParaRPr lang="ro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Promovare</a:t>
            </a:r>
            <a:endParaRPr lang="ro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Eveniment</a:t>
            </a:r>
            <a:endParaRPr lang="ro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Organizarea unui eveniment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18 dec. 2026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Planificare</a:t>
            </a:r>
            <a:endParaRPr lang="ro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Obiective și buget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Alegerea datei și a locației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Locație rezervată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 și vorbitori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Furnizori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Catering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Aparatură audio-video și scenă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Cazare pentru invitați și vorbitori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Promovare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Pagina evenimentului și înscrierea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Invitații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Campanie de promovare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Eveniment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Organizarea unui eveniment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18 dec. 2026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Programul final</a:t>
            </a:r>
            <a:endParaRPr lang="ro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Repetiție și instruirea personalului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Ziua evenimentului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Mulțumiri și chestionar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Bilanț bugetar și raport final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Organizarea unui eveniment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