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Renovarea locuinței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25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Proiectare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Demolare</a:t>
            </a:r>
            <a:endParaRPr lang="ro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Instalații</a:t>
            </a:r>
            <a:endParaRPr lang="ro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Finisaje</a:t>
            </a:r>
            <a:endParaRPr lang="ro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Predare</a:t>
            </a:r>
            <a:endParaRPr lang="ro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Renovarea locuinței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25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Proiectare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Releveu și măsurători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Design interior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Autorizații și formalități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Oferte de la constructori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Constructor ales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Demolare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Organizarea șantierului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Demolare și dezafectare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Evacuarea molozului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Instalații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Instalații sanitare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Instalații electrice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Șape și tencuieli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Renovarea locuinței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25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Finisaje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Pardoseli și faianță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Uși și ferestre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Zugrăvit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Bucătărie și obiecte sanitare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Predare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Curățenie finală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Recepție finală și predare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Renovarea locuinței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