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ro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ro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ro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ro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Campanie de marketing</a:t>
            </a:r>
            <a:endParaRPr lang="ro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ro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Faze și milestone-uri · 2 nov. 2026 – 28 dec. 2026</a:t>
            </a:r>
            <a:endParaRPr lang="ro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38534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ro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ro" sz="1000" dirty="0"/>
          </a:p>
        </p:txBody>
      </p:sp>
      <p:sp>
        <p:nvSpPr>
          <p:cNvPr id="6" name="Shape 4"/>
          <p:cNvSpPr/>
          <p:nvPr/>
        </p:nvSpPr>
        <p:spPr>
          <a:xfrm>
            <a:off x="8013946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013946" y="1444752"/>
            <a:ext cx="372054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ro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dec.</a:t>
            </a:r>
            <a:endParaRPr lang="ro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ro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Șablon gratuit Planitude · planitude.app</a:t>
            </a:r>
            <a:endParaRPr lang="ro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Strategie</a:t>
            </a:r>
            <a:endParaRPr lang="ro" sz="1300" dirty="0"/>
          </a:p>
        </p:txBody>
      </p:sp>
      <p:sp>
        <p:nvSpPr>
          <p:cNvPr id="10" name="Shape 8"/>
          <p:cNvSpPr/>
          <p:nvPr/>
        </p:nvSpPr>
        <p:spPr>
          <a:xfrm>
            <a:off x="4160520" y="1879092"/>
            <a:ext cx="146164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Producție</a:t>
            </a:r>
            <a:endParaRPr lang="ro" sz="1300" dirty="0"/>
          </a:p>
        </p:txBody>
      </p:sp>
      <p:sp>
        <p:nvSpPr>
          <p:cNvPr id="12" name="Shape 10"/>
          <p:cNvSpPr/>
          <p:nvPr/>
        </p:nvSpPr>
        <p:spPr>
          <a:xfrm>
            <a:off x="5622164" y="2446020"/>
            <a:ext cx="146164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913730" y="2417674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Punere în producție</a:t>
            </a:r>
            <a:endParaRPr lang="ro" sz="1300" dirty="0"/>
          </a:p>
        </p:txBody>
      </p:sp>
      <p:sp>
        <p:nvSpPr>
          <p:cNvPr id="15" name="Shape 13"/>
          <p:cNvSpPr/>
          <p:nvPr/>
        </p:nvSpPr>
        <p:spPr>
          <a:xfrm>
            <a:off x="7083809" y="3012948"/>
            <a:ext cx="3986303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179484" y="2984602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Analiză</a:t>
            </a:r>
            <a:endParaRPr lang="ro" sz="1300" dirty="0"/>
          </a:p>
        </p:txBody>
      </p:sp>
      <p:sp>
        <p:nvSpPr>
          <p:cNvPr id="18" name="Shape 16"/>
          <p:cNvSpPr/>
          <p:nvPr/>
        </p:nvSpPr>
        <p:spPr>
          <a:xfrm>
            <a:off x="11070111" y="3579876"/>
            <a:ext cx="66438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ro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Campanie de marketing</a:t>
            </a:r>
            <a:endParaRPr lang="ro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ro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Sarcini · 2 nov. 2026 – 28 dec. 2026</a:t>
            </a:r>
            <a:endParaRPr lang="ro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38534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ro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ro" sz="1000" dirty="0"/>
          </a:p>
        </p:txBody>
      </p:sp>
      <p:sp>
        <p:nvSpPr>
          <p:cNvPr id="6" name="Shape 4"/>
          <p:cNvSpPr/>
          <p:nvPr/>
        </p:nvSpPr>
        <p:spPr>
          <a:xfrm>
            <a:off x="8013946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013946" y="1307592"/>
            <a:ext cx="372054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ro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dec.</a:t>
            </a:r>
            <a:endParaRPr lang="ro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ro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Șablon gratuit Planitude · planitude.app</a:t>
            </a:r>
            <a:endParaRPr lang="ro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Strategie</a:t>
            </a:r>
            <a:endParaRPr lang="ro" sz="1100" dirty="0"/>
          </a:p>
        </p:txBody>
      </p:sp>
      <p:sp>
        <p:nvSpPr>
          <p:cNvPr id="10" name="Shape 8"/>
          <p:cNvSpPr/>
          <p:nvPr/>
        </p:nvSpPr>
        <p:spPr>
          <a:xfrm>
            <a:off x="4160520" y="1719072"/>
            <a:ext cx="146164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Obiective și KPI</a:t>
            </a:r>
            <a:endParaRPr lang="ro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2002536"/>
            <a:ext cx="26575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Analiza publicului țintă</a:t>
            </a:r>
            <a:endParaRPr lang="ro" sz="1100" dirty="0"/>
          </a:p>
        </p:txBody>
      </p:sp>
      <p:sp>
        <p:nvSpPr>
          <p:cNvPr id="14" name="Shape 12"/>
          <p:cNvSpPr/>
          <p:nvPr/>
        </p:nvSpPr>
        <p:spPr>
          <a:xfrm>
            <a:off x="4426274" y="2331720"/>
            <a:ext cx="39863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Buget și canale</a:t>
            </a:r>
            <a:endParaRPr lang="ro" sz="1100" dirty="0"/>
          </a:p>
        </p:txBody>
      </p:sp>
      <p:sp>
        <p:nvSpPr>
          <p:cNvPr id="16" name="Shape 14"/>
          <p:cNvSpPr/>
          <p:nvPr/>
        </p:nvSpPr>
        <p:spPr>
          <a:xfrm>
            <a:off x="5090657" y="2660904"/>
            <a:ext cx="26575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Brief creativ</a:t>
            </a:r>
            <a:endParaRPr lang="ro" sz="1100" dirty="0"/>
          </a:p>
        </p:txBody>
      </p:sp>
      <p:sp>
        <p:nvSpPr>
          <p:cNvPr id="18" name="Shape 16"/>
          <p:cNvSpPr/>
          <p:nvPr/>
        </p:nvSpPr>
        <p:spPr>
          <a:xfrm>
            <a:off x="5356411" y="2990088"/>
            <a:ext cx="26575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Producție</a:t>
            </a:r>
            <a:endParaRPr lang="ro" sz="1100" dirty="0"/>
          </a:p>
        </p:txBody>
      </p:sp>
      <p:sp>
        <p:nvSpPr>
          <p:cNvPr id="20" name="Shape 18"/>
          <p:cNvSpPr/>
          <p:nvPr/>
        </p:nvSpPr>
        <p:spPr>
          <a:xfrm>
            <a:off x="5622164" y="3364992"/>
            <a:ext cx="146164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Redactarea textelor</a:t>
            </a:r>
            <a:endParaRPr lang="ro" sz="1100" dirty="0"/>
          </a:p>
        </p:txBody>
      </p:sp>
      <p:sp>
        <p:nvSpPr>
          <p:cNvPr id="22" name="Shape 20"/>
          <p:cNvSpPr/>
          <p:nvPr/>
        </p:nvSpPr>
        <p:spPr>
          <a:xfrm>
            <a:off x="5622164" y="3648456"/>
            <a:ext cx="93013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Materiale grafice și video</a:t>
            </a:r>
            <a:endParaRPr lang="ro" sz="1100" dirty="0"/>
          </a:p>
        </p:txBody>
      </p:sp>
      <p:sp>
        <p:nvSpPr>
          <p:cNvPr id="24" name="Shape 22"/>
          <p:cNvSpPr/>
          <p:nvPr/>
        </p:nvSpPr>
        <p:spPr>
          <a:xfrm>
            <a:off x="5622164" y="3977640"/>
            <a:ext cx="146164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Pagină de destinație</a:t>
            </a:r>
            <a:endParaRPr lang="ro" sz="1100" dirty="0"/>
          </a:p>
        </p:txBody>
      </p:sp>
      <p:sp>
        <p:nvSpPr>
          <p:cNvPr id="26" name="Shape 24"/>
          <p:cNvSpPr/>
          <p:nvPr/>
        </p:nvSpPr>
        <p:spPr>
          <a:xfrm>
            <a:off x="5622164" y="4306824"/>
            <a:ext cx="93013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  Materiale creative aprobate</a:t>
            </a:r>
            <a:endParaRPr lang="ro" sz="1100" dirty="0"/>
          </a:p>
        </p:txBody>
      </p:sp>
      <p:sp>
        <p:nvSpPr>
          <p:cNvPr id="28" name="Shape 26"/>
          <p:cNvSpPr/>
          <p:nvPr/>
        </p:nvSpPr>
        <p:spPr>
          <a:xfrm>
            <a:off x="6983225" y="4626864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57200" y="489204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Punere în producție</a:t>
            </a:r>
            <a:endParaRPr lang="ro" sz="1100" dirty="0"/>
          </a:p>
        </p:txBody>
      </p:sp>
      <p:sp>
        <p:nvSpPr>
          <p:cNvPr id="30" name="Shape 28"/>
          <p:cNvSpPr/>
          <p:nvPr/>
        </p:nvSpPr>
        <p:spPr>
          <a:xfrm>
            <a:off x="7083809" y="5010912"/>
            <a:ext cx="3986303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Configurarea campaniilor și a urmăririi</a:t>
            </a:r>
            <a:endParaRPr lang="ro" sz="1100" dirty="0"/>
          </a:p>
        </p:txBody>
      </p:sp>
      <p:sp>
        <p:nvSpPr>
          <p:cNvPr id="32" name="Shape 30"/>
          <p:cNvSpPr/>
          <p:nvPr/>
        </p:nvSpPr>
        <p:spPr>
          <a:xfrm>
            <a:off x="7083809" y="5294376"/>
            <a:ext cx="26575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Campania a pornit</a:t>
            </a:r>
            <a:endParaRPr lang="ro" sz="1100" dirty="0"/>
          </a:p>
        </p:txBody>
      </p:sp>
      <p:sp>
        <p:nvSpPr>
          <p:cNvPr id="34" name="Shape 32"/>
          <p:cNvSpPr/>
          <p:nvPr/>
        </p:nvSpPr>
        <p:spPr>
          <a:xfrm>
            <a:off x="7248978" y="561441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Monitorizare și optimizare</a:t>
            </a:r>
            <a:endParaRPr lang="ro" sz="1100" dirty="0"/>
          </a:p>
        </p:txBody>
      </p:sp>
      <p:sp>
        <p:nvSpPr>
          <p:cNvPr id="36" name="Shape 34"/>
          <p:cNvSpPr/>
          <p:nvPr/>
        </p:nvSpPr>
        <p:spPr>
          <a:xfrm>
            <a:off x="7349562" y="5952744"/>
            <a:ext cx="372054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ro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Campanie de marketing</a:t>
            </a:r>
            <a:endParaRPr lang="ro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ro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Sarcini · 2 nov. 2026 – 28 dec. 2026</a:t>
            </a:r>
            <a:endParaRPr lang="ro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126187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38534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ro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ro" sz="1000" dirty="0"/>
          </a:p>
        </p:txBody>
      </p:sp>
      <p:sp>
        <p:nvSpPr>
          <p:cNvPr id="6" name="Shape 4"/>
          <p:cNvSpPr/>
          <p:nvPr/>
        </p:nvSpPr>
        <p:spPr>
          <a:xfrm>
            <a:off x="8013946" y="1325880"/>
            <a:ext cx="0" cy="126187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013946" y="1307592"/>
            <a:ext cx="372054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ro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dec.</a:t>
            </a:r>
            <a:endParaRPr lang="ro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ro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Șablon gratuit Planitude · planitude.app</a:t>
            </a:r>
            <a:endParaRPr lang="ro" sz="1000" dirty="0"/>
          </a:p>
        </p:txBody>
      </p:sp>
      <p:sp>
        <p:nvSpPr>
          <p:cNvPr id="9" name="Text 7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Raport intermediar</a:t>
            </a:r>
            <a:endParaRPr lang="ro" sz="1100" dirty="0"/>
          </a:p>
        </p:txBody>
      </p:sp>
      <p:sp>
        <p:nvSpPr>
          <p:cNvPr id="10" name="Shape 8"/>
          <p:cNvSpPr/>
          <p:nvPr/>
        </p:nvSpPr>
        <p:spPr>
          <a:xfrm>
            <a:off x="9209837" y="1673352"/>
            <a:ext cx="13287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7200" y="192938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Analiză</a:t>
            </a:r>
            <a:endParaRPr lang="ro" sz="1100" dirty="0"/>
          </a:p>
        </p:txBody>
      </p:sp>
      <p:sp>
        <p:nvSpPr>
          <p:cNvPr id="12" name="Shape 10"/>
          <p:cNvSpPr/>
          <p:nvPr/>
        </p:nvSpPr>
        <p:spPr>
          <a:xfrm>
            <a:off x="11070111" y="2048256"/>
            <a:ext cx="66438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Raport final și lecții învățate</a:t>
            </a:r>
            <a:endParaRPr lang="ro" sz="1100" dirty="0"/>
          </a:p>
        </p:txBody>
      </p:sp>
      <p:sp>
        <p:nvSpPr>
          <p:cNvPr id="14" name="Shape 12"/>
          <p:cNvSpPr/>
          <p:nvPr/>
        </p:nvSpPr>
        <p:spPr>
          <a:xfrm>
            <a:off x="11070111" y="2331720"/>
            <a:ext cx="66438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Campanie de marketing</dc:title>
  <dc:subject>PptxGenJS Presentation</dc:subject>
  <dc:creator>Planitude</dc:creator>
  <cp:lastModifiedBy>Planitude</cp:lastModifiedBy>
  <cp:revision>1</cp:revision>
  <dcterms:created xsi:type="dcterms:W3CDTF">2026-10-13T15:16:15Z</dcterms:created>
  <dcterms:modified xsi:type="dcterms:W3CDTF">2026-10-13T15:16:15Z</dcterms:modified>
</cp:coreProperties>
</file>