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Mutarea biroului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21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Planificare</a:t>
            </a:r>
            <a:endParaRPr lang="ro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Pregătire</a:t>
            </a:r>
            <a:endParaRPr lang="ro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Mutarea</a:t>
            </a:r>
            <a:endParaRPr lang="ro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Mutarea biroului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21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Planificare</a:t>
            </a:r>
            <a:endParaRPr lang="ro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Evaluarea nevoilor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Căutarea noului birou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Contract de închiriere semnat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Pregătire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Amenajarea spațiului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Rețea, telefonie și IT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Comandă de mobilier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Notificarea clienților și furnizorilor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Schimbarea adresei și formalități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Mutarea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Împachetare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Ziua mutării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Despachetare și instalare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Mutarea biroului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21 dec. 2026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Predarea vechiului birou</a:t>
            </a:r>
            <a:endParaRPr lang="ro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Activitate reluată în noul birou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Mutarea biroului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