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Lansarea unui produs sau a unei aplicații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29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</a:t>
            </a:r>
            <a:endParaRPr lang="ro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Dezvoltare</a:t>
            </a:r>
            <a:endParaRPr lang="ro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Intrarea pe piață</a:t>
            </a:r>
            <a:endParaRPr lang="ro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Lansare</a:t>
            </a:r>
            <a:endParaRPr lang="ro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Lansarea unui produs sau a unei aplicații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29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Strategie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Studiu de piață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Poziționare și stabilirea prețului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Plan de lansare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Dezvoltare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Dezvoltarea MVP-ului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Testare beta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Remedieri după feedback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Intrarea pe piață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Pagină de destinație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Kit de presă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Pagina din magazinul de aplicații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Pregătirea campaniei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Lansare</a:t>
            </a:r>
            <a:endParaRPr lang="ro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Lansarea unui produs sau a unei aplicații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29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Ziua lansării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Campanie de lansare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Analiza rezultatelor după 30 de zile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Lansarea unui produs sau a unei aplicații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