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r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r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r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Deschiderea magazinului</a:t>
            </a:r>
            <a:endParaRPr lang="ro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Faze și milestone-uri · 2 nov. 2026 – 3 feb. 2027</a:t>
            </a:r>
            <a:endParaRPr lang="ro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ro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44475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ro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44475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ian.</a:t>
            </a:r>
            <a:endParaRPr lang="ro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Șablon gratuit Planitude · planitude.app</a:t>
            </a:r>
            <a:endParaRPr lang="ro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Planificare</a:t>
            </a:r>
            <a:endParaRPr lang="ro" sz="1300" dirty="0"/>
          </a:p>
        </p:txBody>
      </p:sp>
      <p:sp>
        <p:nvSpPr>
          <p:cNvPr id="13" name="Shape 11"/>
          <p:cNvSpPr/>
          <p:nvPr/>
        </p:nvSpPr>
        <p:spPr>
          <a:xfrm>
            <a:off x="4160520" y="1879092"/>
            <a:ext cx="49150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64939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Amenajare</a:t>
            </a:r>
            <a:endParaRPr lang="ro" sz="1300" dirty="0"/>
          </a:p>
        </p:txBody>
      </p:sp>
      <p:sp>
        <p:nvSpPr>
          <p:cNvPr id="16" name="Shape 14"/>
          <p:cNvSpPr/>
          <p:nvPr/>
        </p:nvSpPr>
        <p:spPr>
          <a:xfrm>
            <a:off x="6980617" y="2446020"/>
            <a:ext cx="362583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Stocuri și personal</a:t>
            </a:r>
            <a:endParaRPr lang="ro" sz="1300" dirty="0"/>
          </a:p>
        </p:txBody>
      </p:sp>
      <p:sp>
        <p:nvSpPr>
          <p:cNvPr id="18" name="Shape 16"/>
          <p:cNvSpPr/>
          <p:nvPr/>
        </p:nvSpPr>
        <p:spPr>
          <a:xfrm>
            <a:off x="6980617" y="3012948"/>
            <a:ext cx="418985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Deschidere</a:t>
            </a:r>
            <a:endParaRPr lang="ro" sz="1300" dirty="0"/>
          </a:p>
        </p:txBody>
      </p:sp>
      <p:sp>
        <p:nvSpPr>
          <p:cNvPr id="20" name="Shape 18"/>
          <p:cNvSpPr/>
          <p:nvPr/>
        </p:nvSpPr>
        <p:spPr>
          <a:xfrm>
            <a:off x="11089902" y="3579876"/>
            <a:ext cx="64459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100039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Deschiderea magazinului</a:t>
            </a:r>
            <a:endParaRPr lang="ro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Sarcini · 2 nov. 2026 – 3 feb. 2027</a:t>
            </a:r>
            <a:endParaRPr lang="ro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ro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ro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ian.</a:t>
            </a:r>
            <a:endParaRPr lang="ro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Șablon gratuit Planitude · planitude.app</a:t>
            </a:r>
            <a:endParaRPr lang="ro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Planificare</a:t>
            </a:r>
            <a:endParaRPr lang="ro" sz="1100" dirty="0"/>
          </a:p>
        </p:txBody>
      </p:sp>
      <p:sp>
        <p:nvSpPr>
          <p:cNvPr id="13" name="Shape 11"/>
          <p:cNvSpPr/>
          <p:nvPr/>
        </p:nvSpPr>
        <p:spPr>
          <a:xfrm>
            <a:off x="4160520" y="1719072"/>
            <a:ext cx="49150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Plan de afaceri</a:t>
            </a:r>
            <a:endParaRPr lang="ro" sz="1100" dirty="0"/>
          </a:p>
        </p:txBody>
      </p:sp>
      <p:sp>
        <p:nvSpPr>
          <p:cNvPr id="15" name="Shape 13"/>
          <p:cNvSpPr/>
          <p:nvPr/>
        </p:nvSpPr>
        <p:spPr>
          <a:xfrm>
            <a:off x="4160520" y="200253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Căutarea spațiului</a:t>
            </a:r>
            <a:endParaRPr lang="ro" sz="1100" dirty="0"/>
          </a:p>
        </p:txBody>
      </p:sp>
      <p:sp>
        <p:nvSpPr>
          <p:cNvPr id="17" name="Shape 15"/>
          <p:cNvSpPr/>
          <p:nvPr/>
        </p:nvSpPr>
        <p:spPr>
          <a:xfrm>
            <a:off x="5288559" y="2331720"/>
            <a:ext cx="15309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Contract de închiriere semnat</a:t>
            </a:r>
            <a:endParaRPr lang="ro" sz="1100" dirty="0"/>
          </a:p>
        </p:txBody>
      </p:sp>
      <p:sp>
        <p:nvSpPr>
          <p:cNvPr id="19" name="Shape 17"/>
          <p:cNvSpPr/>
          <p:nvPr/>
        </p:nvSpPr>
        <p:spPr>
          <a:xfrm>
            <a:off x="6718885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Licențe și autorizații</a:t>
            </a:r>
            <a:endParaRPr lang="ro" sz="1100" dirty="0"/>
          </a:p>
        </p:txBody>
      </p:sp>
      <p:sp>
        <p:nvSpPr>
          <p:cNvPr id="21" name="Shape 19"/>
          <p:cNvSpPr/>
          <p:nvPr/>
        </p:nvSpPr>
        <p:spPr>
          <a:xfrm>
            <a:off x="6980617" y="2990088"/>
            <a:ext cx="209492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Amenajare</a:t>
            </a:r>
            <a:endParaRPr lang="ro" sz="1100" dirty="0"/>
          </a:p>
        </p:txBody>
      </p:sp>
      <p:sp>
        <p:nvSpPr>
          <p:cNvPr id="23" name="Shape 21"/>
          <p:cNvSpPr/>
          <p:nvPr/>
        </p:nvSpPr>
        <p:spPr>
          <a:xfrm>
            <a:off x="6980617" y="3364992"/>
            <a:ext cx="362583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Proiectarea magazinului</a:t>
            </a:r>
            <a:endParaRPr lang="ro" sz="1100" dirty="0"/>
          </a:p>
        </p:txBody>
      </p:sp>
      <p:sp>
        <p:nvSpPr>
          <p:cNvPr id="25" name="Shape 23"/>
          <p:cNvSpPr/>
          <p:nvPr/>
        </p:nvSpPr>
        <p:spPr>
          <a:xfrm>
            <a:off x="6980617" y="364845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Lucrări de amenajare</a:t>
            </a:r>
            <a:endParaRPr lang="ro" sz="1100" dirty="0"/>
          </a:p>
        </p:txBody>
      </p:sp>
      <p:sp>
        <p:nvSpPr>
          <p:cNvPr id="27" name="Shape 25"/>
          <p:cNvSpPr/>
          <p:nvPr/>
        </p:nvSpPr>
        <p:spPr>
          <a:xfrm>
            <a:off x="8108656" y="3977640"/>
            <a:ext cx="209492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Firmă și vitrine</a:t>
            </a:r>
            <a:endParaRPr lang="ro" sz="1100" dirty="0"/>
          </a:p>
        </p:txBody>
      </p:sp>
      <p:sp>
        <p:nvSpPr>
          <p:cNvPr id="29" name="Shape 27"/>
          <p:cNvSpPr/>
          <p:nvPr/>
        </p:nvSpPr>
        <p:spPr>
          <a:xfrm>
            <a:off x="8108656" y="4306824"/>
            <a:ext cx="40287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Sisteme POS și IT</a:t>
            </a:r>
            <a:endParaRPr lang="ro" sz="1100" dirty="0"/>
          </a:p>
        </p:txBody>
      </p:sp>
      <p:sp>
        <p:nvSpPr>
          <p:cNvPr id="31" name="Shape 29"/>
          <p:cNvSpPr/>
          <p:nvPr/>
        </p:nvSpPr>
        <p:spPr>
          <a:xfrm>
            <a:off x="10364734" y="4636008"/>
            <a:ext cx="241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Stocuri și personal</a:t>
            </a:r>
            <a:endParaRPr lang="ro" sz="1100" dirty="0"/>
          </a:p>
        </p:txBody>
      </p:sp>
      <p:sp>
        <p:nvSpPr>
          <p:cNvPr id="33" name="Shape 31"/>
          <p:cNvSpPr/>
          <p:nvPr/>
        </p:nvSpPr>
        <p:spPr>
          <a:xfrm>
            <a:off x="6980617" y="5010912"/>
            <a:ext cx="418985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Furnizori și prima comandă</a:t>
            </a:r>
            <a:endParaRPr lang="ro" sz="1100" dirty="0"/>
          </a:p>
        </p:txBody>
      </p:sp>
      <p:sp>
        <p:nvSpPr>
          <p:cNvPr id="35" name="Shape 33"/>
          <p:cNvSpPr/>
          <p:nvPr/>
        </p:nvSpPr>
        <p:spPr>
          <a:xfrm>
            <a:off x="6980617" y="529437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Angajarea personalului</a:t>
            </a:r>
            <a:endParaRPr lang="ro" sz="1100" dirty="0"/>
          </a:p>
        </p:txBody>
      </p:sp>
      <p:sp>
        <p:nvSpPr>
          <p:cNvPr id="37" name="Shape 35"/>
          <p:cNvSpPr/>
          <p:nvPr/>
        </p:nvSpPr>
        <p:spPr>
          <a:xfrm>
            <a:off x="6980617" y="5623560"/>
            <a:ext cx="15309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Instruirea personalului</a:t>
            </a:r>
            <a:endParaRPr lang="ro" sz="1100" dirty="0"/>
          </a:p>
        </p:txBody>
      </p:sp>
      <p:sp>
        <p:nvSpPr>
          <p:cNvPr id="39" name="Shape 37"/>
          <p:cNvSpPr/>
          <p:nvPr/>
        </p:nvSpPr>
        <p:spPr>
          <a:xfrm>
            <a:off x="10606456" y="5952744"/>
            <a:ext cx="564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Deschiderea magazinului</a:t>
            </a:r>
            <a:endParaRPr lang="ro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Sarcini · 2 nov. 2026 – 3 feb. 2027</a:t>
            </a:r>
            <a:endParaRPr lang="ro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ro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ro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ian.</a:t>
            </a:r>
            <a:endParaRPr lang="ro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Șablon gratuit Planitude · planitude.app</a:t>
            </a:r>
            <a:endParaRPr lang="ro" sz="1000" dirty="0"/>
          </a:p>
        </p:txBody>
      </p:sp>
      <p:sp>
        <p:nvSpPr>
          <p:cNvPr id="12" name="Text 10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Livrarea și expunerea mărfii</a:t>
            </a:r>
            <a:endParaRPr lang="ro" sz="1100" dirty="0"/>
          </a:p>
        </p:txBody>
      </p:sp>
      <p:sp>
        <p:nvSpPr>
          <p:cNvPr id="13" name="Shape 11"/>
          <p:cNvSpPr/>
          <p:nvPr/>
        </p:nvSpPr>
        <p:spPr>
          <a:xfrm>
            <a:off x="10364734" y="1673352"/>
            <a:ext cx="241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Deschidere</a:t>
            </a:r>
            <a:endParaRPr lang="ro" sz="1100" dirty="0"/>
          </a:p>
        </p:txBody>
      </p:sp>
      <p:sp>
        <p:nvSpPr>
          <p:cNvPr id="15" name="Shape 13"/>
          <p:cNvSpPr/>
          <p:nvPr/>
        </p:nvSpPr>
        <p:spPr>
          <a:xfrm>
            <a:off x="11089902" y="2048256"/>
            <a:ext cx="64459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Deschidere de probă</a:t>
            </a:r>
            <a:endParaRPr lang="ro" sz="1100" dirty="0"/>
          </a:p>
        </p:txBody>
      </p:sp>
      <p:sp>
        <p:nvSpPr>
          <p:cNvPr id="17" name="Shape 15"/>
          <p:cNvSpPr/>
          <p:nvPr/>
        </p:nvSpPr>
        <p:spPr>
          <a:xfrm>
            <a:off x="11069892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Promovarea deschiderii</a:t>
            </a:r>
            <a:endParaRPr lang="ro" sz="1100" dirty="0"/>
          </a:p>
        </p:txBody>
      </p:sp>
      <p:sp>
        <p:nvSpPr>
          <p:cNvPr id="19" name="Shape 17"/>
          <p:cNvSpPr/>
          <p:nvPr/>
        </p:nvSpPr>
        <p:spPr>
          <a:xfrm>
            <a:off x="11170476" y="2660904"/>
            <a:ext cx="564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Inaugurare</a:t>
            </a:r>
            <a:endParaRPr lang="ro" sz="1100" dirty="0"/>
          </a:p>
        </p:txBody>
      </p:sp>
      <p:sp>
        <p:nvSpPr>
          <p:cNvPr id="21" name="Shape 19"/>
          <p:cNvSpPr/>
          <p:nvPr/>
        </p:nvSpPr>
        <p:spPr>
          <a:xfrm>
            <a:off x="11633911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Deschiderea magazinului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