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r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 software pe bază de sprinturi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Faze și milestone-uri · 2 nov. 2026 – 20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44475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463040"/>
            <a:ext cx="0" cy="36758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44475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0</a:t>
            </a:r>
            <a:endParaRPr lang="ro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94674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1</a:t>
            </a:r>
            <a:endParaRPr lang="ro" sz="1300" dirty="0"/>
          </a:p>
        </p:txBody>
      </p:sp>
      <p:sp>
        <p:nvSpPr>
          <p:cNvPr id="14" name="Shape 12"/>
          <p:cNvSpPr/>
          <p:nvPr/>
        </p:nvSpPr>
        <p:spPr>
          <a:xfrm>
            <a:off x="5107267" y="2446020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2</a:t>
            </a:r>
            <a:endParaRPr lang="ro" sz="1300" dirty="0"/>
          </a:p>
        </p:txBody>
      </p:sp>
      <p:sp>
        <p:nvSpPr>
          <p:cNvPr id="16" name="Shape 14"/>
          <p:cNvSpPr/>
          <p:nvPr/>
        </p:nvSpPr>
        <p:spPr>
          <a:xfrm>
            <a:off x="6432713" y="3012948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3</a:t>
            </a:r>
            <a:endParaRPr lang="ro" sz="1300" dirty="0"/>
          </a:p>
        </p:txBody>
      </p:sp>
      <p:sp>
        <p:nvSpPr>
          <p:cNvPr id="18" name="Shape 16"/>
          <p:cNvSpPr/>
          <p:nvPr/>
        </p:nvSpPr>
        <p:spPr>
          <a:xfrm>
            <a:off x="7758158" y="3579876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Sprint 4</a:t>
            </a:r>
            <a:endParaRPr lang="ro" sz="1300" dirty="0"/>
          </a:p>
        </p:txBody>
      </p:sp>
      <p:sp>
        <p:nvSpPr>
          <p:cNvPr id="20" name="Shape 18"/>
          <p:cNvSpPr/>
          <p:nvPr/>
        </p:nvSpPr>
        <p:spPr>
          <a:xfrm>
            <a:off x="9083604" y="4146804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457200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Lansare</a:t>
            </a:r>
            <a:endParaRPr lang="ro" sz="1300" dirty="0"/>
          </a:p>
        </p:txBody>
      </p:sp>
      <p:sp>
        <p:nvSpPr>
          <p:cNvPr id="22" name="Shape 20"/>
          <p:cNvSpPr/>
          <p:nvPr/>
        </p:nvSpPr>
        <p:spPr>
          <a:xfrm>
            <a:off x="10409050" y="4713732"/>
            <a:ext cx="132544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10901694" y="468538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 software pe bază de sprinturi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20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Sprint 0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94674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Backlog și arhitectură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47337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Medii și CI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4823243" y="2331720"/>
            <a:ext cx="28402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57200" y="2587752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Sprint 1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5107267" y="2706624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Planificarea sprintului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5107267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Dezvoltare și testare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5201942" y="3319272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Review și retrospectivă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6338038" y="3648456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457200" y="3904488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Sprint 2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6432713" y="4023360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Planificarea sprintului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6432713" y="4306824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Dezvoltare și testare</a:t>
            </a:r>
            <a:endParaRPr lang="ro" sz="1100" dirty="0"/>
          </a:p>
        </p:txBody>
      </p:sp>
      <p:sp>
        <p:nvSpPr>
          <p:cNvPr id="30" name="Shape 28"/>
          <p:cNvSpPr/>
          <p:nvPr/>
        </p:nvSpPr>
        <p:spPr>
          <a:xfrm>
            <a:off x="6527387" y="4636008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58368" y="489204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Review și retrospectivă</a:t>
            </a:r>
            <a:endParaRPr lang="ro" sz="1100" dirty="0"/>
          </a:p>
        </p:txBody>
      </p:sp>
      <p:sp>
        <p:nvSpPr>
          <p:cNvPr id="32" name="Shape 30"/>
          <p:cNvSpPr/>
          <p:nvPr/>
        </p:nvSpPr>
        <p:spPr>
          <a:xfrm>
            <a:off x="7663484" y="496519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457200" y="522122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Sprint 3</a:t>
            </a:r>
            <a:endParaRPr lang="ro" sz="1100" dirty="0"/>
          </a:p>
        </p:txBody>
      </p:sp>
      <p:sp>
        <p:nvSpPr>
          <p:cNvPr id="34" name="Shape 32"/>
          <p:cNvSpPr/>
          <p:nvPr/>
        </p:nvSpPr>
        <p:spPr>
          <a:xfrm>
            <a:off x="7758158" y="534009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Planificarea sprintului</a:t>
            </a:r>
            <a:endParaRPr lang="ro" sz="1100" dirty="0"/>
          </a:p>
        </p:txBody>
      </p:sp>
      <p:sp>
        <p:nvSpPr>
          <p:cNvPr id="36" name="Shape 34"/>
          <p:cNvSpPr/>
          <p:nvPr/>
        </p:nvSpPr>
        <p:spPr>
          <a:xfrm>
            <a:off x="7758158" y="562356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Dezvoltare și testare</a:t>
            </a:r>
            <a:endParaRPr lang="ro" sz="1100" dirty="0"/>
          </a:p>
        </p:txBody>
      </p:sp>
      <p:sp>
        <p:nvSpPr>
          <p:cNvPr id="38" name="Shape 36"/>
          <p:cNvSpPr/>
          <p:nvPr/>
        </p:nvSpPr>
        <p:spPr>
          <a:xfrm>
            <a:off x="7852833" y="595274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Dezvoltare software pe bază de sprinturi</a:t>
            </a:r>
            <a:endParaRPr lang="ro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Sarcini · 2 nov. 2026 – 20 ian. 2027</a:t>
            </a:r>
            <a:endParaRPr lang="ro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745566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nov.</a:t>
            </a:r>
            <a:endParaRPr lang="ro" sz="1000" dirty="0"/>
          </a:p>
        </p:txBody>
      </p:sp>
      <p:sp>
        <p:nvSpPr>
          <p:cNvPr id="6" name="Shape 4"/>
          <p:cNvSpPr/>
          <p:nvPr/>
        </p:nvSpPr>
        <p:spPr>
          <a:xfrm>
            <a:off x="6906086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906086" y="1307592"/>
            <a:ext cx="293491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dec.</a:t>
            </a:r>
            <a:endParaRPr lang="ro" sz="1000" dirty="0"/>
          </a:p>
        </p:txBody>
      </p:sp>
      <p:sp>
        <p:nvSpPr>
          <p:cNvPr id="8" name="Shape 6"/>
          <p:cNvSpPr/>
          <p:nvPr/>
        </p:nvSpPr>
        <p:spPr>
          <a:xfrm>
            <a:off x="9841001" y="1325880"/>
            <a:ext cx="0" cy="323697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841001" y="1307592"/>
            <a:ext cx="1893494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ro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ian.</a:t>
            </a:r>
            <a:endParaRPr lang="ro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ro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Șablon gratuit Planitude · planitude.app</a:t>
            </a:r>
            <a:endParaRPr lang="ro" sz="1000" dirty="0"/>
          </a:p>
        </p:txBody>
      </p:sp>
      <p:sp>
        <p:nvSpPr>
          <p:cNvPr id="11" name="Text 9"/>
          <p:cNvSpPr/>
          <p:nvPr/>
        </p:nvSpPr>
        <p:spPr>
          <a:xfrm>
            <a:off x="658368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Review și retrospectivă</a:t>
            </a:r>
            <a:endParaRPr lang="ro" sz="1100" dirty="0"/>
          </a:p>
        </p:txBody>
      </p:sp>
      <p:sp>
        <p:nvSpPr>
          <p:cNvPr id="12" name="Shape 10"/>
          <p:cNvSpPr/>
          <p:nvPr/>
        </p:nvSpPr>
        <p:spPr>
          <a:xfrm>
            <a:off x="8988929" y="1673352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192938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Sprint 4</a:t>
            </a:r>
            <a:endParaRPr lang="ro" sz="1100" dirty="0"/>
          </a:p>
        </p:txBody>
      </p:sp>
      <p:sp>
        <p:nvSpPr>
          <p:cNvPr id="14" name="Shape 12"/>
          <p:cNvSpPr/>
          <p:nvPr/>
        </p:nvSpPr>
        <p:spPr>
          <a:xfrm>
            <a:off x="9083604" y="2048256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Planificarea sprintului</a:t>
            </a:r>
            <a:endParaRPr lang="ro" sz="1100" dirty="0"/>
          </a:p>
        </p:txBody>
      </p:sp>
      <p:sp>
        <p:nvSpPr>
          <p:cNvPr id="16" name="Shape 14"/>
          <p:cNvSpPr/>
          <p:nvPr/>
        </p:nvSpPr>
        <p:spPr>
          <a:xfrm>
            <a:off x="9083604" y="2331720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Dezvoltare și testare</a:t>
            </a:r>
            <a:endParaRPr lang="ro" sz="1100" dirty="0"/>
          </a:p>
        </p:txBody>
      </p:sp>
      <p:sp>
        <p:nvSpPr>
          <p:cNvPr id="18" name="Shape 16"/>
          <p:cNvSpPr/>
          <p:nvPr/>
        </p:nvSpPr>
        <p:spPr>
          <a:xfrm>
            <a:off x="9178279" y="2660904"/>
            <a:ext cx="113609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5.3  Review și retrospectivă</a:t>
            </a:r>
            <a:endParaRPr lang="ro" sz="1100" dirty="0"/>
          </a:p>
        </p:txBody>
      </p:sp>
      <p:sp>
        <p:nvSpPr>
          <p:cNvPr id="20" name="Shape 18"/>
          <p:cNvSpPr/>
          <p:nvPr/>
        </p:nvSpPr>
        <p:spPr>
          <a:xfrm>
            <a:off x="10314375" y="2990088"/>
            <a:ext cx="9467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 Lansare</a:t>
            </a:r>
            <a:endParaRPr lang="ro" sz="1100" dirty="0"/>
          </a:p>
        </p:txBody>
      </p:sp>
      <p:sp>
        <p:nvSpPr>
          <p:cNvPr id="22" name="Shape 20"/>
          <p:cNvSpPr/>
          <p:nvPr/>
        </p:nvSpPr>
        <p:spPr>
          <a:xfrm>
            <a:off x="10409050" y="3364992"/>
            <a:ext cx="132544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6.1  Stabilizare și testare de regresie</a:t>
            </a:r>
            <a:endParaRPr lang="ro" sz="1100" dirty="0"/>
          </a:p>
        </p:txBody>
      </p:sp>
      <p:sp>
        <p:nvSpPr>
          <p:cNvPr id="24" name="Shape 22"/>
          <p:cNvSpPr/>
          <p:nvPr/>
        </p:nvSpPr>
        <p:spPr>
          <a:xfrm>
            <a:off x="10409050" y="3648456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6.2  Lansare în producție</a:t>
            </a:r>
            <a:endParaRPr lang="ro" sz="1100" dirty="0"/>
          </a:p>
        </p:txBody>
      </p:sp>
      <p:sp>
        <p:nvSpPr>
          <p:cNvPr id="26" name="Shape 24"/>
          <p:cNvSpPr/>
          <p:nvPr/>
        </p:nvSpPr>
        <p:spPr>
          <a:xfrm>
            <a:off x="10971188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ro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6.3  Suport post-lansare</a:t>
            </a:r>
            <a:endParaRPr lang="ro" sz="1100" dirty="0"/>
          </a:p>
        </p:txBody>
      </p:sp>
      <p:sp>
        <p:nvSpPr>
          <p:cNvPr id="28" name="Shape 26"/>
          <p:cNvSpPr/>
          <p:nvPr/>
        </p:nvSpPr>
        <p:spPr>
          <a:xfrm>
            <a:off x="11071772" y="4306824"/>
            <a:ext cx="66272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Dezvoltare software pe bază de sprinturi</dc:title>
  <dc:subject>PptxGenJS Presentation</dc:subject>
  <dc:creator>Planitude</dc:creator>
  <cp:lastModifiedBy>Planitude</cp:lastModifiedBy>
  <cp:revision>1</cp:revision>
  <dcterms:created xsi:type="dcterms:W3CDTF">2026-10-13T15:16:15Z</dcterms:created>
  <dcterms:modified xsi:type="dcterms:W3CDTF">2026-10-13T15:16:15Z</dcterms:modified>
</cp:coreProperties>
</file>