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Lucrare de licență sau cercetare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10 mar.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Propunere</a:t>
            </a:r>
            <a:endParaRPr lang="ro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Cercetare</a:t>
            </a:r>
            <a:endParaRPr lang="ro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Redactare</a:t>
            </a:r>
            <a:endParaRPr lang="ro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Susținere</a:t>
            </a:r>
            <a:endParaRPr lang="ro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Lucrare de licență sau cercetare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10 mar.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Propunere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Alegerea temei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Studiul literaturii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Redactarea propunerii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Propunere aprobată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Cercetare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Proiectarea metodologiei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Colectarea datelor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Analiza datelor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Redactare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Introducere și capitolul de literatură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Capitolul de metodologie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Capitolul de rezultate</a:t>
            </a:r>
            <a:endParaRPr lang="ro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Discuții și concluzii</a:t>
            </a:r>
            <a:endParaRPr lang="ro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Lucrare de licență sau cercetare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10 mar.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Revizuire cu coordonatorul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Formatare și bibliografie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Susținere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Lucrare depusă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Pregătirea prezentării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Susținerea lucrării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Lucrare de licență sau cercetare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