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Lansarea site-ului web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30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Analiză preliminară</a:t>
            </a:r>
            <a:endParaRPr lang="ro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Conținut</a:t>
            </a:r>
            <a:endParaRPr lang="ro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Dezvoltare</a:t>
            </a:r>
            <a:endParaRPr lang="ro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</a:t>
            </a:r>
            <a:endParaRPr lang="ro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Lansarea site-ului web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30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Analiză preliminară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Întâlnire de lansare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Obiective și cerințe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Harta site-ului și planul de conținut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Wireframe-uri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Design vizual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aprobat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Conținut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Redactarea textelor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Fotografii și materiale media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Dezvoltare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Configurarea găzduirii și a CMS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Dezvoltare front-end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Lansarea site-ului web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30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Încărcarea conținutului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și analiză web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Lansare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Testare și asigurarea calității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Remedieri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Punere în producție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Evaluare post-lansare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Lansarea site-ului web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