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Nuntă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29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Bazele</a:t>
            </a:r>
            <a:endParaRPr lang="ro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Furnizori</a:t>
            </a:r>
            <a:endParaRPr lang="ro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Invitații</a:t>
            </a:r>
            <a:endParaRPr lang="ro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Ultimele detalii</a:t>
            </a:r>
            <a:endParaRPr lang="ro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Nuntă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29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Bazele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Buget și lista invitaților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Alegerea datei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Rezervarea locației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Ceremonie și acte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Furnizori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Fotograf și videograf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și meniu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Muzică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Flori și decor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Ținute de nuntă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Invitații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Rezervă data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Trimiterea invitațiilor</a:t>
            </a:r>
            <a:endParaRPr lang="ro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Nuntă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29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Colectarea confirmărilor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Ultimele detalii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Planul meselor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Întâlniri finale cu furnizorii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Repetiția ceremoniei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Ziua cea mare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Nuntă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