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Tidplan för byggprojekt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24 maj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sv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sv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Förberedelser</a:t>
            </a:r>
            <a:endParaRPr lang="sv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Etablering och markarbeten</a:t>
            </a:r>
            <a:endParaRPr lang="sv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Stomme</a:t>
            </a:r>
            <a:endParaRPr lang="sv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Klimatskal</a:t>
            </a:r>
            <a:endParaRPr lang="sv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Installationer</a:t>
            </a:r>
            <a:endParaRPr lang="sv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Invändiga ytskikt</a:t>
            </a:r>
            <a:endParaRPr lang="sv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Besiktning och överlämning</a:t>
            </a:r>
            <a:endParaRPr lang="sv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Tidplan för byggprojekt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24 maj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sv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sv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Förberedelser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Bygghandlingar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Bygglov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Upphandling och entreprenadkontrakt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Byggstart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Etablering och markarbeten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Etablering av byggarbetsplats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Schaktning och markarbeten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Stomme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Grundläggning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Stomresning: pelare, väggar och balkar</a:t>
            </a:r>
            <a:endParaRPr lang="sv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Bjälklag och tak</a:t>
            </a:r>
            <a:endParaRPr lang="sv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Stommen klar</a:t>
            </a:r>
            <a:endParaRPr lang="sv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Klimatskal</a:t>
            </a:r>
            <a:endParaRPr lang="sv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Tidplan för byggprojekt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24 maj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sv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sv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Murverk och väggar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Tätskikt och isolering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Fönster och ytterdörrar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Installationer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VVS och värme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Elinstallation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Invändiga ytskikt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Puts och avjämning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Golv och kakel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Målning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Markanläggning</a:t>
            </a:r>
            <a:endParaRPr lang="sv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Besiktning och överlämning</a:t>
            </a:r>
            <a:endParaRPr lang="sv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Provningar och slutbesiktning</a:t>
            </a:r>
            <a:endParaRPr lang="sv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Slutbesiktning och överlämning</a:t>
            </a:r>
            <a:endParaRPr lang="sv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Tidplan för byggprojekt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