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Introduktion av nyanställda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25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Före första dagen</a:t>
            </a:r>
            <a:endParaRPr lang="sv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Första veckan</a:t>
            </a:r>
            <a:endParaRPr lang="sv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Första månaden</a:t>
            </a:r>
            <a:endParaRPr lang="sv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Första 90 dagarna</a:t>
            </a:r>
            <a:endParaRPr lang="sv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Introduktion av nyanställda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25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Före första dagen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Erbjudande och kontrakt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Kontrakt undertecknat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Utrustning, konton och behörigheter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Utse en fadder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Välkomstpaket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Första veckan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Första dagen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Presentation av företaget och teamet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HR-administration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Utbildning i verktyg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Första månaden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Rollutbildning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Första uppgiften med stöd</a:t>
            </a:r>
            <a:endParaRPr lang="sv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Introduktion av nyanställda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25 jan. 2027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sv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Uppföljning efter 30 dagar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Första 90 dagarna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Målsättning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90-dagarsutvärdering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Introduktion av nyanställda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