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16 mars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Urval</a:t>
            </a:r>
            <a:endParaRPr lang="sv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 och design</a:t>
            </a:r>
            <a:endParaRPr lang="sv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Utveckling</a:t>
            </a:r>
            <a:endParaRPr lang="sv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Testning och utbildning</a:t>
            </a:r>
            <a:endParaRPr lang="sv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Driftsättning</a:t>
            </a:r>
            <a:endParaRPr lang="sv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16 mars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Urval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Kravinsamling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Val av leverantör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Avtal undertecknat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Analys och design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Processanalys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Lösningsdesign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Godkännande av design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Utveckling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Systemkonfiguration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Integrationer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Datamigrering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Testning och utbildning</a:t>
            </a:r>
            <a:endParaRPr lang="sv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Systemtest</a:t>
            </a:r>
            <a:endParaRPr lang="sv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16 mars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sv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sv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Acceptanstest med användare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Användarutbildning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Driftsättning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Driftsättning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Intensivstöd efter driftstart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Projektavslut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ERP/CRM-implementering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