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Husrenovering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25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Projektering</a:t>
            </a:r>
            <a:endParaRPr lang="sv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Rivning</a:t>
            </a:r>
            <a:endParaRPr lang="sv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Installationer</a:t>
            </a:r>
            <a:endParaRPr lang="sv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Ytskikt</a:t>
            </a:r>
            <a:endParaRPr lang="sv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Överlämning</a:t>
            </a:r>
            <a:endParaRPr lang="sv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Husrenovering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25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Projektering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Uppmätning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Inredningsplanering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Tillstånd och handlingar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Offerter från entreprenörer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Entreprenör vald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Rivning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Etablering av byggplats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Rivning och utrivning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Bortforsling av rivningsavfall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Installationer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VVS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Elinstallation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Avjämning och puts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Husrenovering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25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Ytskikt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Golv och kakel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Dörrar och fönster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Målning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Kök och badrumsinredning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Överlämning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Slutstädning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Slutbesiktning och överlämning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Husrenovering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