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Marknadsföringskampanj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sv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Produktion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Driftsättning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Marknadsföringskampanj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och KPI:er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Målgruppsanalys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och kanaler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Kreativ brief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Produktion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Copywriting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 och video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Landningssida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Kreativt material godkänt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Driftsättning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Kampanj- och spårningskonfiguration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Kampanjen live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Uppföljning och optimering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Marknadsföringskampanj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28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Delrapport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Analys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Slutrapport och lärdomar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Marknadsföringskampanj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