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Kontorsflytt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och milstolpar · 2 nov. 2026 – 21 dec. 2026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Planering</a:t>
            </a:r>
            <a:endParaRPr lang="sv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Förberedelser</a:t>
            </a:r>
            <a:endParaRPr lang="sv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Flytt</a:t>
            </a:r>
            <a:endParaRPr lang="sv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Kontorsflytt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21 dec. 2026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Planering</a:t>
            </a:r>
            <a:endParaRPr lang="sv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Behovsanalys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Hitta nytt kontor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Hyresavtal undertecknat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Förberedelser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Planlösning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Nätverk, telefoni och IT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Möbelbeställning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Meddela kunder och leverantörer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Adressändring och formaliteter</a:t>
            </a:r>
            <a:endParaRPr lang="sv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Flytt</a:t>
            </a:r>
            <a:endParaRPr lang="sv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Packning</a:t>
            </a:r>
            <a:endParaRPr lang="sv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Flyttdag</a:t>
            </a:r>
            <a:endParaRPr lang="sv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Uppackning och installation</a:t>
            </a:r>
            <a:endParaRPr lang="sv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Kontorsflytt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21 dec. 2026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Överlämning av gamla kontoret</a:t>
            </a:r>
            <a:endParaRPr lang="sv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Verksamheten igång i nya kontoret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Kontorsflytt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