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eller applansering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Utveckling</a:t>
            </a:r>
            <a:endParaRPr lang="sv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eller applansering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Marknadsundersökning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Positionering och prissättning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Lanseringsplan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Utveckling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MVP-utveckling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Betatestning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Åtgärder efter feedback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Landningssida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Pressmaterial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Appbutiksvisning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Kampanjförberedelser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Lansering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Produkt- eller applansering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Lanseringsdag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Lanseringskampanj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Resultatuppföljning efter 30 dagar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Produkt- eller applansering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